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Montserrat SemiBold"/>
      <p:regular r:id="rId55"/>
      <p:bold r:id="rId56"/>
      <p:italic r:id="rId57"/>
      <p:boldItalic r:id="rId58"/>
    </p:embeddedFont>
    <p:embeddedFont>
      <p:font typeface="Catamaran"/>
      <p:regular r:id="rId59"/>
      <p:bold r:id="rId60"/>
    </p:embeddedFont>
    <p:embeddedFont>
      <p:font typeface="Montserrat Black"/>
      <p:bold r:id="rId61"/>
      <p:boldItalic r:id="rId62"/>
    </p:embeddedFont>
    <p:embeddedFont>
      <p:font typeface="Montserrat"/>
      <p:regular r:id="rId63"/>
      <p:bold r:id="rId64"/>
      <p:italic r:id="rId65"/>
      <p:boldItalic r:id="rId66"/>
    </p:embeddedFont>
    <p:embeddedFont>
      <p:font typeface="Bebas Neue"/>
      <p:regular r:id="rId67"/>
    </p:embeddedFont>
    <p:embeddedFont>
      <p:font typeface="Montserrat Medium"/>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pos="530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530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Medium-boldItalic.fntdata"/><Relationship Id="rId70" Type="http://schemas.openxmlformats.org/officeDocument/2006/relationships/font" Target="fonts/Montserrat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lack-boldItalic.fntdata"/><Relationship Id="rId61" Type="http://schemas.openxmlformats.org/officeDocument/2006/relationships/font" Target="fonts/MontserratBlack-bold.fntdata"/><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68" Type="http://schemas.openxmlformats.org/officeDocument/2006/relationships/font" Target="fonts/MontserratMedium-regular.fntdata"/><Relationship Id="rId23" Type="http://schemas.openxmlformats.org/officeDocument/2006/relationships/slide" Target="slides/slide18.xml"/><Relationship Id="rId67" Type="http://schemas.openxmlformats.org/officeDocument/2006/relationships/font" Target="fonts/BebasNeue-regular.fntdata"/><Relationship Id="rId60" Type="http://schemas.openxmlformats.org/officeDocument/2006/relationships/font" Target="fonts/Catamaran-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SemiBold-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SemiBold-italic.fntdata"/><Relationship Id="rId12" Type="http://schemas.openxmlformats.org/officeDocument/2006/relationships/slide" Target="slides/slide7.xml"/><Relationship Id="rId56" Type="http://schemas.openxmlformats.org/officeDocument/2006/relationships/font" Target="fonts/MontserratSemiBold-bold.fntdata"/><Relationship Id="rId15" Type="http://schemas.openxmlformats.org/officeDocument/2006/relationships/slide" Target="slides/slide10.xml"/><Relationship Id="rId59" Type="http://schemas.openxmlformats.org/officeDocument/2006/relationships/font" Target="fonts/Catamaran-regular.fntdata"/><Relationship Id="rId14" Type="http://schemas.openxmlformats.org/officeDocument/2006/relationships/slide" Target="slides/slide9.xml"/><Relationship Id="rId58" Type="http://schemas.openxmlformats.org/officeDocument/2006/relationships/font" Target="fonts/Montserrat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a32e2a16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a32e2a16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a32e2a162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a32e2a162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a32e2a16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a32e2a16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32e2a16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a32e2a16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a32e2a16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a32e2a16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32e2a16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a32e2a16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a32e2a162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a32e2a162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a32e2a162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a32e2a162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32e2a162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32e2a162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a32e2a16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a32e2a16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0546163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0546163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a32e2a162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a32e2a162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a32e2a16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a32e2a16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a32e2a162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a32e2a162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a32e2a162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a32e2a162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a32e2a162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a32e2a162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a32e2a162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a32e2a162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a32e2a162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a32e2a162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a32e2a162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a32e2a162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a32e2a162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a32e2a162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a32e2a16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a32e2a16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2c60577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2c60577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a32e2a162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a32e2a162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a32e2a162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a32e2a162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a32e2a162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a32e2a162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a32e2a1620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a32e2a1620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a32e2a162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a32e2a162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a32e2a162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a32e2a162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32e2a162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32e2a162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a32e2a162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a32e2a162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a32e2a162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a32e2a162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a32e2a1620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a32e2a1620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0ebb747c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0ebb747c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2c60577ff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62c60577ff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a2ed2e70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a2ed2e7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a2ed2e70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a2ed2e70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a2ed2e70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a2ed2e70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a2ed2e703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a2ed2e703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62c60577ff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62c60577ff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62e47a222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62e47a222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62e47a222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62e47a222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62e47a222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62e47a222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0ebb747c6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0ebb747c6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62e47a22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62e47a22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2e47a22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62e47a22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2e47a22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2e47a22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2e47a222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2e47a22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62c60577f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62c60577f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0514" y="2087192"/>
            <a:ext cx="1460031" cy="3181633"/>
            <a:chOff x="-240514" y="2087192"/>
            <a:chExt cx="1460031" cy="3181633"/>
          </a:xfrm>
        </p:grpSpPr>
        <p:sp>
          <p:nvSpPr>
            <p:cNvPr id="10" name="Google Shape;10;p2"/>
            <p:cNvSpPr/>
            <p:nvPr/>
          </p:nvSpPr>
          <p:spPr>
            <a:xfrm rot="10800000">
              <a:off x="-240514" y="3388832"/>
              <a:ext cx="1460031" cy="1879993"/>
            </a:xfrm>
            <a:custGeom>
              <a:rect b="b" l="l" r="r" t="t"/>
              <a:pathLst>
                <a:path extrusionOk="0" fill="none" h="25897" w="20112">
                  <a:moveTo>
                    <a:pt x="10056" y="25896"/>
                  </a:moveTo>
                  <a:lnTo>
                    <a:pt x="10056" y="25896"/>
                  </a:lnTo>
                  <a:cubicBezTo>
                    <a:pt x="15609" y="25896"/>
                    <a:pt x="20112" y="21394"/>
                    <a:pt x="20112" y="15841"/>
                  </a:cubicBezTo>
                  <a:lnTo>
                    <a:pt x="20112" y="1"/>
                  </a:lnTo>
                  <a:lnTo>
                    <a:pt x="1" y="1"/>
                  </a:lnTo>
                  <a:lnTo>
                    <a:pt x="1" y="15841"/>
                  </a:lnTo>
                  <a:cubicBezTo>
                    <a:pt x="1" y="21394"/>
                    <a:pt x="4502" y="25896"/>
                    <a:pt x="10056" y="25896"/>
                  </a:cubicBez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rot="10800000">
              <a:off x="230420" y="2087192"/>
              <a:ext cx="518180" cy="1301623"/>
              <a:chOff x="4015600" y="2153250"/>
              <a:chExt cx="140825" cy="353750"/>
            </a:xfrm>
          </p:grpSpPr>
          <p:sp>
            <p:nvSpPr>
              <p:cNvPr id="12" name="Google Shape;12;p2"/>
              <p:cNvSpPr/>
              <p:nvPr/>
            </p:nvSpPr>
            <p:spPr>
              <a:xfrm>
                <a:off x="4085975" y="2153250"/>
                <a:ext cx="25" cy="353750"/>
              </a:xfrm>
              <a:custGeom>
                <a:rect b="b" l="l" r="r" t="t"/>
                <a:pathLst>
                  <a:path extrusionOk="0" fill="none" h="14150" w="1">
                    <a:moveTo>
                      <a:pt x="1" y="14150"/>
                    </a:moveTo>
                    <a:lnTo>
                      <a:pt x="1"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15600" y="2415275"/>
                <a:ext cx="140825" cy="25"/>
              </a:xfrm>
              <a:custGeom>
                <a:rect b="b" l="l" r="r" t="t"/>
                <a:pathLst>
                  <a:path extrusionOk="0" fill="none" h="1" w="5633">
                    <a:moveTo>
                      <a:pt x="0" y="0"/>
                    </a:moveTo>
                    <a:lnTo>
                      <a:pt x="563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056125" y="2385950"/>
                <a:ext cx="59775" cy="59825"/>
              </a:xfrm>
              <a:custGeom>
                <a:rect b="b" l="l" r="r" t="t"/>
                <a:pathLst>
                  <a:path extrusionOk="0" fill="none" h="2393" w="2391">
                    <a:moveTo>
                      <a:pt x="2391" y="2393"/>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056125" y="2385950"/>
                <a:ext cx="59775" cy="59825"/>
              </a:xfrm>
              <a:custGeom>
                <a:rect b="b" l="l" r="r" t="t"/>
                <a:pathLst>
                  <a:path extrusionOk="0" fill="none" h="2393" w="2391">
                    <a:moveTo>
                      <a:pt x="0" y="2393"/>
                    </a:moveTo>
                    <a:lnTo>
                      <a:pt x="239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 name="Google Shape;16;p2"/>
          <p:cNvGrpSpPr/>
          <p:nvPr/>
        </p:nvGrpSpPr>
        <p:grpSpPr>
          <a:xfrm>
            <a:off x="7923842" y="-127858"/>
            <a:ext cx="1460031" cy="3181633"/>
            <a:chOff x="7923842" y="-127858"/>
            <a:chExt cx="1460031" cy="3181633"/>
          </a:xfrm>
        </p:grpSpPr>
        <p:sp>
          <p:nvSpPr>
            <p:cNvPr id="17" name="Google Shape;17;p2"/>
            <p:cNvSpPr/>
            <p:nvPr/>
          </p:nvSpPr>
          <p:spPr>
            <a:xfrm>
              <a:off x="7923842" y="-127858"/>
              <a:ext cx="1460031" cy="1879993"/>
            </a:xfrm>
            <a:custGeom>
              <a:rect b="b" l="l" r="r" t="t"/>
              <a:pathLst>
                <a:path extrusionOk="0" fill="none" h="25897" w="20112">
                  <a:moveTo>
                    <a:pt x="10056" y="25896"/>
                  </a:moveTo>
                  <a:lnTo>
                    <a:pt x="10056" y="25896"/>
                  </a:lnTo>
                  <a:cubicBezTo>
                    <a:pt x="15609" y="25896"/>
                    <a:pt x="20112" y="21394"/>
                    <a:pt x="20112" y="15841"/>
                  </a:cubicBezTo>
                  <a:lnTo>
                    <a:pt x="20112" y="1"/>
                  </a:lnTo>
                  <a:lnTo>
                    <a:pt x="1" y="1"/>
                  </a:lnTo>
                  <a:lnTo>
                    <a:pt x="1" y="15841"/>
                  </a:lnTo>
                  <a:cubicBezTo>
                    <a:pt x="1" y="21394"/>
                    <a:pt x="4502" y="25896"/>
                    <a:pt x="10056" y="25896"/>
                  </a:cubicBez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8394759" y="1752152"/>
              <a:ext cx="518180" cy="1301623"/>
              <a:chOff x="4015600" y="2153250"/>
              <a:chExt cx="140825" cy="353750"/>
            </a:xfrm>
          </p:grpSpPr>
          <p:sp>
            <p:nvSpPr>
              <p:cNvPr id="19" name="Google Shape;19;p2"/>
              <p:cNvSpPr/>
              <p:nvPr/>
            </p:nvSpPr>
            <p:spPr>
              <a:xfrm>
                <a:off x="4085975" y="2153250"/>
                <a:ext cx="25" cy="353750"/>
              </a:xfrm>
              <a:custGeom>
                <a:rect b="b" l="l" r="r" t="t"/>
                <a:pathLst>
                  <a:path extrusionOk="0" fill="none" h="14150" w="1">
                    <a:moveTo>
                      <a:pt x="1" y="14150"/>
                    </a:moveTo>
                    <a:lnTo>
                      <a:pt x="1"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015600" y="2415275"/>
                <a:ext cx="140825" cy="25"/>
              </a:xfrm>
              <a:custGeom>
                <a:rect b="b" l="l" r="r" t="t"/>
                <a:pathLst>
                  <a:path extrusionOk="0" fill="none" h="1" w="5633">
                    <a:moveTo>
                      <a:pt x="0" y="0"/>
                    </a:moveTo>
                    <a:lnTo>
                      <a:pt x="563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056125" y="2385950"/>
                <a:ext cx="59775" cy="59825"/>
              </a:xfrm>
              <a:custGeom>
                <a:rect b="b" l="l" r="r" t="t"/>
                <a:pathLst>
                  <a:path extrusionOk="0" fill="none" h="2393" w="2391">
                    <a:moveTo>
                      <a:pt x="2391" y="2393"/>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56125" y="2385950"/>
                <a:ext cx="59775" cy="59825"/>
              </a:xfrm>
              <a:custGeom>
                <a:rect b="b" l="l" r="r" t="t"/>
                <a:pathLst>
                  <a:path extrusionOk="0" fill="none" h="2393" w="2391">
                    <a:moveTo>
                      <a:pt x="0" y="2393"/>
                    </a:moveTo>
                    <a:lnTo>
                      <a:pt x="239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2"/>
          <p:cNvSpPr txBox="1"/>
          <p:nvPr>
            <p:ph type="ctrTitle"/>
          </p:nvPr>
        </p:nvSpPr>
        <p:spPr>
          <a:xfrm>
            <a:off x="1559550" y="834750"/>
            <a:ext cx="6024300" cy="28128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4" name="Google Shape;24;p2"/>
          <p:cNvSpPr txBox="1"/>
          <p:nvPr>
            <p:ph idx="1" type="subTitle"/>
          </p:nvPr>
        </p:nvSpPr>
        <p:spPr>
          <a:xfrm>
            <a:off x="1669500" y="3647550"/>
            <a:ext cx="58044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5" name="Google Shape;105;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6" name="Google Shape;106;p11"/>
          <p:cNvGrpSpPr/>
          <p:nvPr/>
        </p:nvGrpSpPr>
        <p:grpSpPr>
          <a:xfrm rot="-5400000">
            <a:off x="552543" y="2226744"/>
            <a:ext cx="325125" cy="325112"/>
            <a:chOff x="6083600" y="3695500"/>
            <a:chExt cx="125125" cy="125125"/>
          </a:xfrm>
        </p:grpSpPr>
        <p:sp>
          <p:nvSpPr>
            <p:cNvPr id="107" name="Google Shape;107;p11"/>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rot="-5400000">
            <a:off x="8266343" y="2226744"/>
            <a:ext cx="325125" cy="325112"/>
            <a:chOff x="6083600" y="3695500"/>
            <a:chExt cx="125125" cy="125125"/>
          </a:xfrm>
        </p:grpSpPr>
        <p:sp>
          <p:nvSpPr>
            <p:cNvPr id="112" name="Google Shape;112;p11"/>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7" name="Shape 117"/>
        <p:cNvGrpSpPr/>
        <p:nvPr/>
      </p:nvGrpSpPr>
      <p:grpSpPr>
        <a:xfrm>
          <a:off x="0" y="0"/>
          <a:ext cx="0" cy="0"/>
          <a:chOff x="0" y="0"/>
          <a:chExt cx="0" cy="0"/>
        </a:xfrm>
      </p:grpSpPr>
      <p:cxnSp>
        <p:nvCxnSpPr>
          <p:cNvPr id="118" name="Google Shape;118;p13"/>
          <p:cNvCxnSpPr/>
          <p:nvPr/>
        </p:nvCxnSpPr>
        <p:spPr>
          <a:xfrm>
            <a:off x="-9575" y="240900"/>
            <a:ext cx="4869300" cy="0"/>
          </a:xfrm>
          <a:prstGeom prst="straightConnector1">
            <a:avLst/>
          </a:prstGeom>
          <a:noFill/>
          <a:ln cap="flat" cmpd="sng" w="19050">
            <a:solidFill>
              <a:schemeClr val="lt2"/>
            </a:solidFill>
            <a:prstDash val="solid"/>
            <a:round/>
            <a:headEnd len="med" w="med" type="none"/>
            <a:tailEnd len="med" w="med" type="oval"/>
          </a:ln>
        </p:spPr>
      </p:cxnSp>
      <p:cxnSp>
        <p:nvCxnSpPr>
          <p:cNvPr id="119" name="Google Shape;119;p13"/>
          <p:cNvCxnSpPr/>
          <p:nvPr/>
        </p:nvCxnSpPr>
        <p:spPr>
          <a:xfrm>
            <a:off x="4274700" y="4911325"/>
            <a:ext cx="4869300" cy="0"/>
          </a:xfrm>
          <a:prstGeom prst="straightConnector1">
            <a:avLst/>
          </a:prstGeom>
          <a:noFill/>
          <a:ln cap="flat" cmpd="sng" w="19050">
            <a:solidFill>
              <a:schemeClr val="lt2"/>
            </a:solidFill>
            <a:prstDash val="solid"/>
            <a:round/>
            <a:headEnd len="med" w="med" type="oval"/>
            <a:tailEnd len="med" w="med" type="none"/>
          </a:ln>
        </p:spPr>
      </p:cxnSp>
      <p:grpSp>
        <p:nvGrpSpPr>
          <p:cNvPr id="120" name="Google Shape;120;p13"/>
          <p:cNvGrpSpPr/>
          <p:nvPr/>
        </p:nvGrpSpPr>
        <p:grpSpPr>
          <a:xfrm>
            <a:off x="8223425" y="329538"/>
            <a:ext cx="410950" cy="410925"/>
            <a:chOff x="5275800" y="1597475"/>
            <a:chExt cx="410950" cy="410925"/>
          </a:xfrm>
        </p:grpSpPr>
        <p:sp>
          <p:nvSpPr>
            <p:cNvPr id="121" name="Google Shape;121;p13"/>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3"/>
          <p:cNvSpPr txBox="1"/>
          <p:nvPr>
            <p:ph hasCustomPrompt="1" type="title"/>
          </p:nvPr>
        </p:nvSpPr>
        <p:spPr>
          <a:xfrm>
            <a:off x="720000" y="1237225"/>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idx="1" type="subTitle"/>
          </p:nvPr>
        </p:nvSpPr>
        <p:spPr>
          <a:xfrm>
            <a:off x="720168" y="2236785"/>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13"/>
          <p:cNvSpPr txBox="1"/>
          <p:nvPr>
            <p:ph hasCustomPrompt="1" idx="2" type="title"/>
          </p:nvPr>
        </p:nvSpPr>
        <p:spPr>
          <a:xfrm>
            <a:off x="3368825" y="1237225"/>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idx="3" type="subTitle"/>
          </p:nvPr>
        </p:nvSpPr>
        <p:spPr>
          <a:xfrm>
            <a:off x="3368813" y="2236785"/>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13"/>
          <p:cNvSpPr txBox="1"/>
          <p:nvPr>
            <p:ph hasCustomPrompt="1" idx="4" type="title"/>
          </p:nvPr>
        </p:nvSpPr>
        <p:spPr>
          <a:xfrm>
            <a:off x="6017450" y="1237225"/>
            <a:ext cx="24165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5" type="subTitle"/>
          </p:nvPr>
        </p:nvSpPr>
        <p:spPr>
          <a:xfrm>
            <a:off x="6012350" y="2236785"/>
            <a:ext cx="241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3"/>
          <p:cNvSpPr txBox="1"/>
          <p:nvPr>
            <p:ph hasCustomPrompt="1" idx="6" type="title"/>
          </p:nvPr>
        </p:nvSpPr>
        <p:spPr>
          <a:xfrm>
            <a:off x="720000" y="3043400"/>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idx="7" type="subTitle"/>
          </p:nvPr>
        </p:nvSpPr>
        <p:spPr>
          <a:xfrm>
            <a:off x="720168" y="4047500"/>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 name="Google Shape;138;p13"/>
          <p:cNvSpPr txBox="1"/>
          <p:nvPr>
            <p:ph hasCustomPrompt="1" idx="8" type="title"/>
          </p:nvPr>
        </p:nvSpPr>
        <p:spPr>
          <a:xfrm>
            <a:off x="3368825" y="3043400"/>
            <a:ext cx="2411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p:nvPr>
            <p:ph idx="9" type="subTitle"/>
          </p:nvPr>
        </p:nvSpPr>
        <p:spPr>
          <a:xfrm>
            <a:off x="3368813" y="4047500"/>
            <a:ext cx="2416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0" name="Google Shape;140;p13"/>
          <p:cNvSpPr txBox="1"/>
          <p:nvPr>
            <p:ph hasCustomPrompt="1" idx="13" type="title"/>
          </p:nvPr>
        </p:nvSpPr>
        <p:spPr>
          <a:xfrm>
            <a:off x="6017450" y="3043400"/>
            <a:ext cx="24165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2400">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4" type="subTitle"/>
          </p:nvPr>
        </p:nvSpPr>
        <p:spPr>
          <a:xfrm>
            <a:off x="6012350" y="4047500"/>
            <a:ext cx="24114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43" name="Google Shape;143;p13"/>
          <p:cNvSpPr txBox="1"/>
          <p:nvPr>
            <p:ph idx="16" type="subTitle"/>
          </p:nvPr>
        </p:nvSpPr>
        <p:spPr>
          <a:xfrm>
            <a:off x="715100" y="1830625"/>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4" name="Google Shape;144;p13"/>
          <p:cNvSpPr txBox="1"/>
          <p:nvPr>
            <p:ph idx="17" type="subTitle"/>
          </p:nvPr>
        </p:nvSpPr>
        <p:spPr>
          <a:xfrm>
            <a:off x="3368810" y="1830625"/>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 name="Google Shape;145;p13"/>
          <p:cNvSpPr txBox="1"/>
          <p:nvPr>
            <p:ph idx="18" type="subTitle"/>
          </p:nvPr>
        </p:nvSpPr>
        <p:spPr>
          <a:xfrm>
            <a:off x="6017402" y="1830625"/>
            <a:ext cx="241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13"/>
          <p:cNvSpPr txBox="1"/>
          <p:nvPr>
            <p:ph idx="19" type="subTitle"/>
          </p:nvPr>
        </p:nvSpPr>
        <p:spPr>
          <a:xfrm>
            <a:off x="715100" y="3636800"/>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13"/>
          <p:cNvSpPr txBox="1"/>
          <p:nvPr>
            <p:ph idx="20" type="subTitle"/>
          </p:nvPr>
        </p:nvSpPr>
        <p:spPr>
          <a:xfrm>
            <a:off x="3368810" y="3636800"/>
            <a:ext cx="24165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13"/>
          <p:cNvSpPr txBox="1"/>
          <p:nvPr>
            <p:ph idx="21" type="subTitle"/>
          </p:nvPr>
        </p:nvSpPr>
        <p:spPr>
          <a:xfrm>
            <a:off x="6017402" y="3636799"/>
            <a:ext cx="24114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9" name="Shape 149"/>
        <p:cNvGrpSpPr/>
        <p:nvPr/>
      </p:nvGrpSpPr>
      <p:grpSpPr>
        <a:xfrm>
          <a:off x="0" y="0"/>
          <a:ext cx="0" cy="0"/>
          <a:chOff x="0" y="0"/>
          <a:chExt cx="0" cy="0"/>
        </a:xfrm>
      </p:grpSpPr>
      <p:sp>
        <p:nvSpPr>
          <p:cNvPr id="150" name="Google Shape;150;p14"/>
          <p:cNvSpPr txBox="1"/>
          <p:nvPr>
            <p:ph type="title"/>
          </p:nvPr>
        </p:nvSpPr>
        <p:spPr>
          <a:xfrm>
            <a:off x="1736950" y="3240300"/>
            <a:ext cx="54990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1" name="Google Shape;151;p14"/>
          <p:cNvSpPr txBox="1"/>
          <p:nvPr>
            <p:ph idx="1" type="subTitle"/>
          </p:nvPr>
        </p:nvSpPr>
        <p:spPr>
          <a:xfrm>
            <a:off x="1736900" y="1507850"/>
            <a:ext cx="5499000" cy="1496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152" name="Google Shape;152;p14"/>
          <p:cNvCxnSpPr/>
          <p:nvPr/>
        </p:nvCxnSpPr>
        <p:spPr>
          <a:xfrm>
            <a:off x="1045475" y="536625"/>
            <a:ext cx="6120000" cy="0"/>
          </a:xfrm>
          <a:prstGeom prst="straightConnector1">
            <a:avLst/>
          </a:prstGeom>
          <a:noFill/>
          <a:ln cap="flat" cmpd="sng" w="19050">
            <a:solidFill>
              <a:schemeClr val="accent1"/>
            </a:solidFill>
            <a:prstDash val="solid"/>
            <a:round/>
            <a:headEnd len="med" w="med" type="none"/>
            <a:tailEnd len="med" w="med" type="diamond"/>
          </a:ln>
        </p:spPr>
      </p:cxnSp>
      <p:cxnSp>
        <p:nvCxnSpPr>
          <p:cNvPr id="153" name="Google Shape;153;p14"/>
          <p:cNvCxnSpPr/>
          <p:nvPr/>
        </p:nvCxnSpPr>
        <p:spPr>
          <a:xfrm rot="10800000">
            <a:off x="1978502" y="4608500"/>
            <a:ext cx="6120000" cy="0"/>
          </a:xfrm>
          <a:prstGeom prst="straightConnector1">
            <a:avLst/>
          </a:prstGeom>
          <a:noFill/>
          <a:ln cap="flat" cmpd="sng" w="19050">
            <a:solidFill>
              <a:schemeClr val="accent2"/>
            </a:solidFill>
            <a:prstDash val="solid"/>
            <a:round/>
            <a:headEnd len="med" w="med" type="none"/>
            <a:tailEnd len="med" w="med" type="diamond"/>
          </a:ln>
        </p:spPr>
      </p:cxnSp>
      <p:grpSp>
        <p:nvGrpSpPr>
          <p:cNvPr id="154" name="Google Shape;154;p14"/>
          <p:cNvGrpSpPr/>
          <p:nvPr/>
        </p:nvGrpSpPr>
        <p:grpSpPr>
          <a:xfrm>
            <a:off x="509625" y="331163"/>
            <a:ext cx="410950" cy="410925"/>
            <a:chOff x="5275800" y="1597475"/>
            <a:chExt cx="410950" cy="410925"/>
          </a:xfrm>
        </p:grpSpPr>
        <p:sp>
          <p:nvSpPr>
            <p:cNvPr id="155" name="Google Shape;155;p14"/>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4"/>
          <p:cNvGrpSpPr/>
          <p:nvPr/>
        </p:nvGrpSpPr>
        <p:grpSpPr>
          <a:xfrm>
            <a:off x="8223425" y="4403025"/>
            <a:ext cx="410950" cy="410925"/>
            <a:chOff x="5275800" y="1597475"/>
            <a:chExt cx="410950" cy="410925"/>
          </a:xfrm>
        </p:grpSpPr>
        <p:sp>
          <p:nvSpPr>
            <p:cNvPr id="165" name="Google Shape;165;p14"/>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1">
    <p:spTree>
      <p:nvGrpSpPr>
        <p:cNvPr id="174" name="Shape 174"/>
        <p:cNvGrpSpPr/>
        <p:nvPr/>
      </p:nvGrpSpPr>
      <p:grpSpPr>
        <a:xfrm>
          <a:off x="0" y="0"/>
          <a:ext cx="0" cy="0"/>
          <a:chOff x="0" y="0"/>
          <a:chExt cx="0" cy="0"/>
        </a:xfrm>
      </p:grpSpPr>
      <p:sp>
        <p:nvSpPr>
          <p:cNvPr id="175" name="Google Shape;175;p15"/>
          <p:cNvSpPr/>
          <p:nvPr/>
        </p:nvSpPr>
        <p:spPr>
          <a:xfrm flipH="1" rot="5400000">
            <a:off x="7682125" y="-978219"/>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flipH="1" rot="-5400000">
            <a:off x="889700" y="3671431"/>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5"/>
          <p:cNvGrpSpPr/>
          <p:nvPr/>
        </p:nvGrpSpPr>
        <p:grpSpPr>
          <a:xfrm flipH="1">
            <a:off x="509625" y="329538"/>
            <a:ext cx="410950" cy="410925"/>
            <a:chOff x="5275800" y="1597475"/>
            <a:chExt cx="410950" cy="410925"/>
          </a:xfrm>
        </p:grpSpPr>
        <p:sp>
          <p:nvSpPr>
            <p:cNvPr id="178" name="Google Shape;178;p15"/>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5"/>
          <p:cNvSpPr txBox="1"/>
          <p:nvPr>
            <p:ph type="title"/>
          </p:nvPr>
        </p:nvSpPr>
        <p:spPr>
          <a:xfrm>
            <a:off x="715100" y="1902100"/>
            <a:ext cx="7713900" cy="13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8" name="Google Shape;188;p15"/>
          <p:cNvSpPr txBox="1"/>
          <p:nvPr>
            <p:ph hasCustomPrompt="1" idx="2" type="title"/>
          </p:nvPr>
        </p:nvSpPr>
        <p:spPr>
          <a:xfrm>
            <a:off x="2996550" y="10058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9" name="Google Shape;189;p15"/>
          <p:cNvSpPr txBox="1"/>
          <p:nvPr>
            <p:ph idx="1" type="subTitle"/>
          </p:nvPr>
        </p:nvSpPr>
        <p:spPr>
          <a:xfrm>
            <a:off x="715100" y="3768975"/>
            <a:ext cx="7713900" cy="53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0" name="Google Shape;190;p15"/>
          <p:cNvGrpSpPr/>
          <p:nvPr/>
        </p:nvGrpSpPr>
        <p:grpSpPr>
          <a:xfrm flipH="1">
            <a:off x="8223425" y="4403025"/>
            <a:ext cx="410950" cy="410925"/>
            <a:chOff x="5275800" y="1597475"/>
            <a:chExt cx="410950" cy="410925"/>
          </a:xfrm>
        </p:grpSpPr>
        <p:sp>
          <p:nvSpPr>
            <p:cNvPr id="191" name="Google Shape;191;p15"/>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_1_1_3">
    <p:spTree>
      <p:nvGrpSpPr>
        <p:cNvPr id="200" name="Shape 200"/>
        <p:cNvGrpSpPr/>
        <p:nvPr/>
      </p:nvGrpSpPr>
      <p:grpSpPr>
        <a:xfrm>
          <a:off x="0" y="0"/>
          <a:ext cx="0" cy="0"/>
          <a:chOff x="0" y="0"/>
          <a:chExt cx="0" cy="0"/>
        </a:xfrm>
      </p:grpSpPr>
      <p:sp>
        <p:nvSpPr>
          <p:cNvPr id="201" name="Google Shape;201;p16"/>
          <p:cNvSpPr/>
          <p:nvPr/>
        </p:nvSpPr>
        <p:spPr>
          <a:xfrm flipH="1">
            <a:off x="-35600" y="-38794"/>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flipH="1" rot="10800000">
            <a:off x="8619200" y="2743481"/>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6"/>
          <p:cNvGrpSpPr/>
          <p:nvPr/>
        </p:nvGrpSpPr>
        <p:grpSpPr>
          <a:xfrm flipH="1">
            <a:off x="8223425" y="329538"/>
            <a:ext cx="410950" cy="410925"/>
            <a:chOff x="5275800" y="1597475"/>
            <a:chExt cx="410950" cy="410925"/>
          </a:xfrm>
        </p:grpSpPr>
        <p:sp>
          <p:nvSpPr>
            <p:cNvPr id="204" name="Google Shape;204;p16"/>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6"/>
          <p:cNvSpPr txBox="1"/>
          <p:nvPr>
            <p:ph type="title"/>
          </p:nvPr>
        </p:nvSpPr>
        <p:spPr>
          <a:xfrm>
            <a:off x="1555950" y="1902100"/>
            <a:ext cx="6032100" cy="13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4" name="Google Shape;214;p16"/>
          <p:cNvSpPr txBox="1"/>
          <p:nvPr>
            <p:ph hasCustomPrompt="1" idx="2" type="title"/>
          </p:nvPr>
        </p:nvSpPr>
        <p:spPr>
          <a:xfrm>
            <a:off x="2996550" y="10058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5" name="Google Shape;215;p16"/>
          <p:cNvSpPr txBox="1"/>
          <p:nvPr>
            <p:ph idx="1" type="subTitle"/>
          </p:nvPr>
        </p:nvSpPr>
        <p:spPr>
          <a:xfrm>
            <a:off x="1555950" y="3768975"/>
            <a:ext cx="6032100" cy="53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6" name="Google Shape;216;p16"/>
          <p:cNvGrpSpPr/>
          <p:nvPr/>
        </p:nvGrpSpPr>
        <p:grpSpPr>
          <a:xfrm flipH="1">
            <a:off x="509625" y="4403025"/>
            <a:ext cx="410950" cy="410925"/>
            <a:chOff x="5275800" y="1597475"/>
            <a:chExt cx="410950" cy="410925"/>
          </a:xfrm>
        </p:grpSpPr>
        <p:sp>
          <p:nvSpPr>
            <p:cNvPr id="217" name="Google Shape;217;p16"/>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26" name="Shape 226"/>
        <p:cNvGrpSpPr/>
        <p:nvPr/>
      </p:nvGrpSpPr>
      <p:grpSpPr>
        <a:xfrm>
          <a:off x="0" y="0"/>
          <a:ext cx="0" cy="0"/>
          <a:chOff x="0" y="0"/>
          <a:chExt cx="0" cy="0"/>
        </a:xfrm>
      </p:grpSpPr>
      <p:grpSp>
        <p:nvGrpSpPr>
          <p:cNvPr id="227" name="Google Shape;227;p17"/>
          <p:cNvGrpSpPr/>
          <p:nvPr/>
        </p:nvGrpSpPr>
        <p:grpSpPr>
          <a:xfrm>
            <a:off x="250968" y="-24"/>
            <a:ext cx="623446" cy="4129641"/>
            <a:chOff x="403368" y="-24"/>
            <a:chExt cx="623446" cy="4129641"/>
          </a:xfrm>
        </p:grpSpPr>
        <p:sp>
          <p:nvSpPr>
            <p:cNvPr id="228" name="Google Shape;228;p17"/>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715080" y="-24"/>
              <a:ext cx="49" cy="3115218"/>
            </a:xfrm>
            <a:custGeom>
              <a:rect b="b" l="l" r="r" t="t"/>
              <a:pathLst>
                <a:path extrusionOk="0" fill="none" h="63745" w="1">
                  <a:moveTo>
                    <a:pt x="0" y="63745"/>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7"/>
          <p:cNvGrpSpPr/>
          <p:nvPr/>
        </p:nvGrpSpPr>
        <p:grpSpPr>
          <a:xfrm rot="10800000">
            <a:off x="8269568" y="1013851"/>
            <a:ext cx="623446" cy="4129641"/>
            <a:chOff x="403368" y="-24"/>
            <a:chExt cx="623446" cy="4129641"/>
          </a:xfrm>
        </p:grpSpPr>
        <p:sp>
          <p:nvSpPr>
            <p:cNvPr id="235" name="Google Shape;235;p17"/>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715080" y="-24"/>
              <a:ext cx="49" cy="3115218"/>
            </a:xfrm>
            <a:custGeom>
              <a:rect b="b" l="l" r="r" t="t"/>
              <a:pathLst>
                <a:path extrusionOk="0" fill="none" h="63745" w="1">
                  <a:moveTo>
                    <a:pt x="0" y="63745"/>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17"/>
          <p:cNvSpPr txBox="1"/>
          <p:nvPr>
            <p:ph idx="1" type="subTitle"/>
          </p:nvPr>
        </p:nvSpPr>
        <p:spPr>
          <a:xfrm>
            <a:off x="4962350" y="1894650"/>
            <a:ext cx="3466500" cy="13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17"/>
          <p:cNvSpPr txBox="1"/>
          <p:nvPr>
            <p:ph type="title"/>
          </p:nvPr>
        </p:nvSpPr>
        <p:spPr>
          <a:xfrm>
            <a:off x="715100" y="1894650"/>
            <a:ext cx="3466500" cy="135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400"/>
              <a:buNone/>
              <a:defRPr sz="42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43" name="Shape 243"/>
        <p:cNvGrpSpPr/>
        <p:nvPr/>
      </p:nvGrpSpPr>
      <p:grpSpPr>
        <a:xfrm>
          <a:off x="0" y="0"/>
          <a:ext cx="0" cy="0"/>
          <a:chOff x="0" y="0"/>
          <a:chExt cx="0" cy="0"/>
        </a:xfrm>
      </p:grpSpPr>
      <p:grpSp>
        <p:nvGrpSpPr>
          <p:cNvPr id="244" name="Google Shape;244;p18"/>
          <p:cNvGrpSpPr/>
          <p:nvPr/>
        </p:nvGrpSpPr>
        <p:grpSpPr>
          <a:xfrm rot="-5400000">
            <a:off x="308633" y="3142120"/>
            <a:ext cx="1881224" cy="1818678"/>
            <a:chOff x="644551" y="2624979"/>
            <a:chExt cx="1881224" cy="1818678"/>
          </a:xfrm>
        </p:grpSpPr>
        <p:sp>
          <p:nvSpPr>
            <p:cNvPr id="245" name="Google Shape;245;p18"/>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8"/>
          <p:cNvGrpSpPr/>
          <p:nvPr/>
        </p:nvGrpSpPr>
        <p:grpSpPr>
          <a:xfrm rot="5400000">
            <a:off x="6958448" y="174947"/>
            <a:ext cx="1881224" cy="1818678"/>
            <a:chOff x="644551" y="2624979"/>
            <a:chExt cx="1881224" cy="1818678"/>
          </a:xfrm>
        </p:grpSpPr>
        <p:sp>
          <p:nvSpPr>
            <p:cNvPr id="250" name="Google Shape;250;p18"/>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8"/>
          <p:cNvSpPr txBox="1"/>
          <p:nvPr>
            <p:ph idx="1" type="subTitle"/>
          </p:nvPr>
        </p:nvSpPr>
        <p:spPr>
          <a:xfrm>
            <a:off x="795608" y="2046300"/>
            <a:ext cx="3365100" cy="1050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2">
    <p:spTree>
      <p:nvGrpSpPr>
        <p:cNvPr id="256" name="Shape 256"/>
        <p:cNvGrpSpPr/>
        <p:nvPr/>
      </p:nvGrpSpPr>
      <p:grpSpPr>
        <a:xfrm>
          <a:off x="0" y="0"/>
          <a:ext cx="0" cy="0"/>
          <a:chOff x="0" y="0"/>
          <a:chExt cx="0" cy="0"/>
        </a:xfrm>
      </p:grpSpPr>
      <p:grpSp>
        <p:nvGrpSpPr>
          <p:cNvPr id="257" name="Google Shape;257;p19"/>
          <p:cNvGrpSpPr/>
          <p:nvPr/>
        </p:nvGrpSpPr>
        <p:grpSpPr>
          <a:xfrm rot="-5400000">
            <a:off x="351849" y="2989238"/>
            <a:ext cx="1989925" cy="1928344"/>
            <a:chOff x="535850" y="2515313"/>
            <a:chExt cx="1989925" cy="1928344"/>
          </a:xfrm>
        </p:grpSpPr>
        <p:sp>
          <p:nvSpPr>
            <p:cNvPr id="258" name="Google Shape;258;p19"/>
            <p:cNvSpPr/>
            <p:nvPr/>
          </p:nvSpPr>
          <p:spPr>
            <a:xfrm>
              <a:off x="697065" y="2515313"/>
              <a:ext cx="64" cy="32248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35850" y="2676526"/>
              <a:ext cx="322485" cy="64"/>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rot="5400000">
            <a:off x="6806530" y="218164"/>
            <a:ext cx="1989925" cy="1928344"/>
            <a:chOff x="535850" y="2515313"/>
            <a:chExt cx="1989925" cy="1928344"/>
          </a:xfrm>
        </p:grpSpPr>
        <p:sp>
          <p:nvSpPr>
            <p:cNvPr id="265" name="Google Shape;265;p19"/>
            <p:cNvSpPr/>
            <p:nvPr/>
          </p:nvSpPr>
          <p:spPr>
            <a:xfrm>
              <a:off x="697065" y="2515313"/>
              <a:ext cx="64" cy="32248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535850" y="2676526"/>
              <a:ext cx="322485" cy="64"/>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44551" y="2624979"/>
              <a:ext cx="105218" cy="105154"/>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644551" y="2624979"/>
              <a:ext cx="105218" cy="105154"/>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697065" y="2929171"/>
              <a:ext cx="64" cy="1514486"/>
            </a:xfrm>
            <a:custGeom>
              <a:rect b="b" l="l" r="r" t="t"/>
              <a:pathLst>
                <a:path extrusionOk="0" fill="none" h="23505" w="1">
                  <a:moveTo>
                    <a:pt x="1" y="23505"/>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rot="5400000">
              <a:off x="1768468" y="1919283"/>
              <a:ext cx="64" cy="1514550"/>
            </a:xfrm>
            <a:custGeom>
              <a:rect b="b" l="l" r="r" t="t"/>
              <a:pathLst>
                <a:path extrusionOk="0" fill="none" h="23506" w="1">
                  <a:moveTo>
                    <a:pt x="1" y="23505"/>
                  </a:moveTo>
                  <a:lnTo>
                    <a:pt x="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2_1">
    <p:spTree>
      <p:nvGrpSpPr>
        <p:cNvPr id="272" name="Shape 272"/>
        <p:cNvGrpSpPr/>
        <p:nvPr/>
      </p:nvGrpSpPr>
      <p:grpSpPr>
        <a:xfrm>
          <a:off x="0" y="0"/>
          <a:ext cx="0" cy="0"/>
          <a:chOff x="0" y="0"/>
          <a:chExt cx="0" cy="0"/>
        </a:xfrm>
      </p:grpSpPr>
      <p:grpSp>
        <p:nvGrpSpPr>
          <p:cNvPr id="273" name="Google Shape;273;p20"/>
          <p:cNvGrpSpPr/>
          <p:nvPr/>
        </p:nvGrpSpPr>
        <p:grpSpPr>
          <a:xfrm>
            <a:off x="8223425" y="329538"/>
            <a:ext cx="410950" cy="410925"/>
            <a:chOff x="5275800" y="1597475"/>
            <a:chExt cx="410950" cy="410925"/>
          </a:xfrm>
        </p:grpSpPr>
        <p:sp>
          <p:nvSpPr>
            <p:cNvPr id="274" name="Google Shape;274;p20"/>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284" name="Google Shape;284;p20"/>
          <p:cNvGrpSpPr/>
          <p:nvPr/>
        </p:nvGrpSpPr>
        <p:grpSpPr>
          <a:xfrm rot="-5400000">
            <a:off x="4348226" y="2068026"/>
            <a:ext cx="447547" cy="5538132"/>
            <a:chOff x="6083600" y="3072400"/>
            <a:chExt cx="125125" cy="1371300"/>
          </a:xfrm>
        </p:grpSpPr>
        <p:sp>
          <p:nvSpPr>
            <p:cNvPr id="285" name="Google Shape;285;p20"/>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rot="-5400000">
            <a:off x="889700" y="-978219"/>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7682125" y="3671431"/>
            <a:ext cx="572175" cy="2446302"/>
          </a:xfrm>
          <a:custGeom>
            <a:rect b="b" l="l" r="r" t="t"/>
            <a:pathLst>
              <a:path extrusionOk="0" fill="none" h="28595" w="6688">
                <a:moveTo>
                  <a:pt x="6687" y="28595"/>
                </a:moveTo>
                <a:lnTo>
                  <a:pt x="6687" y="0"/>
                </a:lnTo>
                <a:lnTo>
                  <a:pt x="1" y="0"/>
                </a:lnTo>
                <a:lnTo>
                  <a:pt x="1" y="21987"/>
                </a:lnTo>
                <a:lnTo>
                  <a:pt x="1" y="21987"/>
                </a:lnTo>
                <a:cubicBezTo>
                  <a:pt x="1" y="25637"/>
                  <a:pt x="3038" y="28595"/>
                  <a:pt x="6687" y="28595"/>
                </a:cubicBez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8223425" y="329538"/>
            <a:ext cx="410950" cy="410925"/>
            <a:chOff x="5275800" y="1597475"/>
            <a:chExt cx="410950" cy="410925"/>
          </a:xfrm>
        </p:grpSpPr>
        <p:sp>
          <p:nvSpPr>
            <p:cNvPr id="29" name="Google Shape;29;p3"/>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solidFill>
              <a:srgbClr val="FCA8A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3"/>
          <p:cNvSpPr txBox="1"/>
          <p:nvPr>
            <p:ph type="title"/>
          </p:nvPr>
        </p:nvSpPr>
        <p:spPr>
          <a:xfrm>
            <a:off x="720000" y="2179625"/>
            <a:ext cx="7704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 name="Google Shape;40;p3"/>
          <p:cNvSpPr txBox="1"/>
          <p:nvPr>
            <p:ph idx="1" type="subTitle"/>
          </p:nvPr>
        </p:nvSpPr>
        <p:spPr>
          <a:xfrm>
            <a:off x="720025" y="3606050"/>
            <a:ext cx="7704000" cy="43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2_1_1">
    <p:spTree>
      <p:nvGrpSpPr>
        <p:cNvPr id="291" name="Shape 291"/>
        <p:cNvGrpSpPr/>
        <p:nvPr/>
      </p:nvGrpSpPr>
      <p:grpSpPr>
        <a:xfrm>
          <a:off x="0" y="0"/>
          <a:ext cx="0" cy="0"/>
          <a:chOff x="0" y="0"/>
          <a:chExt cx="0" cy="0"/>
        </a:xfrm>
      </p:grpSpPr>
      <p:sp>
        <p:nvSpPr>
          <p:cNvPr id="292" name="Google Shape;29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293" name="Google Shape;293;p21"/>
          <p:cNvGrpSpPr/>
          <p:nvPr/>
        </p:nvGrpSpPr>
        <p:grpSpPr>
          <a:xfrm>
            <a:off x="332580" y="2063068"/>
            <a:ext cx="155451" cy="3091510"/>
            <a:chOff x="714230" y="2051917"/>
            <a:chExt cx="155451" cy="3091510"/>
          </a:xfrm>
        </p:grpSpPr>
        <p:sp>
          <p:nvSpPr>
            <p:cNvPr id="294" name="Google Shape;294;p21"/>
            <p:cNvSpPr/>
            <p:nvPr/>
          </p:nvSpPr>
          <p:spPr>
            <a:xfrm rot="10800000">
              <a:off x="724050" y="2051917"/>
              <a:ext cx="135874" cy="135874"/>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rot="10800000">
              <a:off x="791950" y="2170516"/>
              <a:ext cx="37" cy="245272"/>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rot="10800000">
              <a:off x="791950" y="2773069"/>
              <a:ext cx="37" cy="237035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10800000">
              <a:off x="791950" y="2508940"/>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rot="5400000">
              <a:off x="791937" y="2516715"/>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8655980" y="2063068"/>
            <a:ext cx="155451" cy="3091510"/>
            <a:chOff x="714230" y="2051917"/>
            <a:chExt cx="155451" cy="3091510"/>
          </a:xfrm>
        </p:grpSpPr>
        <p:sp>
          <p:nvSpPr>
            <p:cNvPr id="300" name="Google Shape;300;p21"/>
            <p:cNvSpPr/>
            <p:nvPr/>
          </p:nvSpPr>
          <p:spPr>
            <a:xfrm rot="10800000">
              <a:off x="724050" y="2051917"/>
              <a:ext cx="135874" cy="135874"/>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rot="10800000">
              <a:off x="791950" y="2170516"/>
              <a:ext cx="37" cy="245272"/>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rot="10800000">
              <a:off x="791950" y="2773069"/>
              <a:ext cx="37" cy="237035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rot="10800000">
              <a:off x="791950" y="2508940"/>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rot="5400000">
              <a:off x="791937" y="2516715"/>
              <a:ext cx="37" cy="155451"/>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5" name="Shape 305"/>
        <p:cNvGrpSpPr/>
        <p:nvPr/>
      </p:nvGrpSpPr>
      <p:grpSpPr>
        <a:xfrm>
          <a:off x="0" y="0"/>
          <a:ext cx="0" cy="0"/>
          <a:chOff x="0" y="0"/>
          <a:chExt cx="0" cy="0"/>
        </a:xfrm>
      </p:grpSpPr>
      <p:grpSp>
        <p:nvGrpSpPr>
          <p:cNvPr id="306" name="Google Shape;306;p22"/>
          <p:cNvGrpSpPr/>
          <p:nvPr/>
        </p:nvGrpSpPr>
        <p:grpSpPr>
          <a:xfrm>
            <a:off x="98568" y="-24"/>
            <a:ext cx="623446" cy="4129641"/>
            <a:chOff x="403368" y="-24"/>
            <a:chExt cx="623446" cy="4129641"/>
          </a:xfrm>
        </p:grpSpPr>
        <p:sp>
          <p:nvSpPr>
            <p:cNvPr id="307" name="Google Shape;307;p22"/>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2"/>
          <p:cNvGrpSpPr/>
          <p:nvPr/>
        </p:nvGrpSpPr>
        <p:grpSpPr>
          <a:xfrm rot="10800000">
            <a:off x="8421968" y="1013851"/>
            <a:ext cx="623446" cy="4129641"/>
            <a:chOff x="403368" y="-24"/>
            <a:chExt cx="623446" cy="4129641"/>
          </a:xfrm>
        </p:grpSpPr>
        <p:sp>
          <p:nvSpPr>
            <p:cNvPr id="314" name="Google Shape;314;p22"/>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2"/>
          <p:cNvSpPr txBox="1"/>
          <p:nvPr>
            <p:ph idx="1" type="subTitle"/>
          </p:nvPr>
        </p:nvSpPr>
        <p:spPr>
          <a:xfrm>
            <a:off x="1181425" y="2303125"/>
            <a:ext cx="2907600" cy="1867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1" name="Google Shape;321;p22"/>
          <p:cNvSpPr txBox="1"/>
          <p:nvPr>
            <p:ph idx="2" type="subTitle"/>
          </p:nvPr>
        </p:nvSpPr>
        <p:spPr>
          <a:xfrm>
            <a:off x="4836300" y="2303125"/>
            <a:ext cx="2907600" cy="186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2" name="Google Shape;322;p22"/>
          <p:cNvSpPr txBox="1"/>
          <p:nvPr>
            <p:ph type="title"/>
          </p:nvPr>
        </p:nvSpPr>
        <p:spPr>
          <a:xfrm>
            <a:off x="720000" y="1703763"/>
            <a:ext cx="3615900" cy="572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23" name="Google Shape;323;p22"/>
          <p:cNvSpPr txBox="1"/>
          <p:nvPr>
            <p:ph idx="3" type="title"/>
          </p:nvPr>
        </p:nvSpPr>
        <p:spPr>
          <a:xfrm>
            <a:off x="4808150" y="1703763"/>
            <a:ext cx="3615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24" name="Shape 324"/>
        <p:cNvGrpSpPr/>
        <p:nvPr/>
      </p:nvGrpSpPr>
      <p:grpSpPr>
        <a:xfrm>
          <a:off x="0" y="0"/>
          <a:ext cx="0" cy="0"/>
          <a:chOff x="0" y="0"/>
          <a:chExt cx="0" cy="0"/>
        </a:xfrm>
      </p:grpSpPr>
      <p:grpSp>
        <p:nvGrpSpPr>
          <p:cNvPr id="325" name="Google Shape;325;p23"/>
          <p:cNvGrpSpPr/>
          <p:nvPr/>
        </p:nvGrpSpPr>
        <p:grpSpPr>
          <a:xfrm>
            <a:off x="98568" y="-24"/>
            <a:ext cx="623446" cy="4129641"/>
            <a:chOff x="403368" y="-24"/>
            <a:chExt cx="623446" cy="4129641"/>
          </a:xfrm>
        </p:grpSpPr>
        <p:sp>
          <p:nvSpPr>
            <p:cNvPr id="326" name="Google Shape;326;p23"/>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3"/>
          <p:cNvGrpSpPr/>
          <p:nvPr/>
        </p:nvGrpSpPr>
        <p:grpSpPr>
          <a:xfrm rot="10800000">
            <a:off x="8421968" y="1013851"/>
            <a:ext cx="623446" cy="4129641"/>
            <a:chOff x="403368" y="-24"/>
            <a:chExt cx="623446" cy="4129641"/>
          </a:xfrm>
        </p:grpSpPr>
        <p:sp>
          <p:nvSpPr>
            <p:cNvPr id="333" name="Google Shape;333;p23"/>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1" type="subTitle"/>
          </p:nvPr>
        </p:nvSpPr>
        <p:spPr>
          <a:xfrm>
            <a:off x="1498813" y="3484883"/>
            <a:ext cx="2491500" cy="51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p:txBody>
      </p:sp>
      <p:sp>
        <p:nvSpPr>
          <p:cNvPr id="340" name="Google Shape;340;p23"/>
          <p:cNvSpPr txBox="1"/>
          <p:nvPr>
            <p:ph idx="2" type="subTitle"/>
          </p:nvPr>
        </p:nvSpPr>
        <p:spPr>
          <a:xfrm>
            <a:off x="5153688" y="3523458"/>
            <a:ext cx="2491500" cy="51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p:txBody>
      </p:sp>
      <p:sp>
        <p:nvSpPr>
          <p:cNvPr id="341" name="Google Shape;34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42" name="Google Shape;342;p23"/>
          <p:cNvSpPr txBox="1"/>
          <p:nvPr>
            <p:ph idx="3" type="subTitle"/>
          </p:nvPr>
        </p:nvSpPr>
        <p:spPr>
          <a:xfrm>
            <a:off x="1498825" y="4021525"/>
            <a:ext cx="2491500" cy="5484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343" name="Google Shape;343;p23"/>
          <p:cNvSpPr txBox="1"/>
          <p:nvPr>
            <p:ph idx="4" type="subTitle"/>
          </p:nvPr>
        </p:nvSpPr>
        <p:spPr>
          <a:xfrm>
            <a:off x="5153700" y="4060100"/>
            <a:ext cx="2491500" cy="54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44" name="Shape 344"/>
        <p:cNvGrpSpPr/>
        <p:nvPr/>
      </p:nvGrpSpPr>
      <p:grpSpPr>
        <a:xfrm>
          <a:off x="0" y="0"/>
          <a:ext cx="0" cy="0"/>
          <a:chOff x="0" y="0"/>
          <a:chExt cx="0" cy="0"/>
        </a:xfrm>
      </p:grpSpPr>
      <p:grpSp>
        <p:nvGrpSpPr>
          <p:cNvPr id="345" name="Google Shape;345;p24"/>
          <p:cNvGrpSpPr/>
          <p:nvPr/>
        </p:nvGrpSpPr>
        <p:grpSpPr>
          <a:xfrm flipH="1">
            <a:off x="8415175" y="215388"/>
            <a:ext cx="332250" cy="334425"/>
            <a:chOff x="4618500" y="3002875"/>
            <a:chExt cx="332250" cy="334425"/>
          </a:xfrm>
        </p:grpSpPr>
        <p:sp>
          <p:nvSpPr>
            <p:cNvPr id="346" name="Google Shape;346;p24"/>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4"/>
          <p:cNvGrpSpPr/>
          <p:nvPr/>
        </p:nvGrpSpPr>
        <p:grpSpPr>
          <a:xfrm flipH="1">
            <a:off x="396575" y="4593675"/>
            <a:ext cx="332250" cy="334425"/>
            <a:chOff x="4618500" y="3002875"/>
            <a:chExt cx="332250" cy="334425"/>
          </a:xfrm>
        </p:grpSpPr>
        <p:sp>
          <p:nvSpPr>
            <p:cNvPr id="352" name="Google Shape;352;p24"/>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7" name="Google Shape;357;p24"/>
          <p:cNvCxnSpPr/>
          <p:nvPr/>
        </p:nvCxnSpPr>
        <p:spPr>
          <a:xfrm>
            <a:off x="8582000" y="740899"/>
            <a:ext cx="0" cy="3725100"/>
          </a:xfrm>
          <a:prstGeom prst="straightConnector1">
            <a:avLst/>
          </a:prstGeom>
          <a:noFill/>
          <a:ln cap="flat" cmpd="sng" w="19050">
            <a:solidFill>
              <a:schemeClr val="accent2"/>
            </a:solidFill>
            <a:prstDash val="solid"/>
            <a:round/>
            <a:headEnd len="med" w="med" type="none"/>
            <a:tailEnd len="med" w="med" type="none"/>
          </a:ln>
        </p:spPr>
      </p:cxnSp>
      <p:cxnSp>
        <p:nvCxnSpPr>
          <p:cNvPr id="358" name="Google Shape;358;p24"/>
          <p:cNvCxnSpPr/>
          <p:nvPr/>
        </p:nvCxnSpPr>
        <p:spPr>
          <a:xfrm>
            <a:off x="562700" y="688525"/>
            <a:ext cx="0" cy="3724800"/>
          </a:xfrm>
          <a:prstGeom prst="straightConnector1">
            <a:avLst/>
          </a:prstGeom>
          <a:noFill/>
          <a:ln cap="flat" cmpd="sng" w="19050">
            <a:solidFill>
              <a:schemeClr val="accent2"/>
            </a:solidFill>
            <a:prstDash val="solid"/>
            <a:round/>
            <a:headEnd len="med" w="med" type="none"/>
            <a:tailEnd len="med" w="med" type="none"/>
          </a:ln>
        </p:spPr>
      </p:cxnSp>
      <p:cxnSp>
        <p:nvCxnSpPr>
          <p:cNvPr id="359" name="Google Shape;359;p24"/>
          <p:cNvCxnSpPr/>
          <p:nvPr/>
        </p:nvCxnSpPr>
        <p:spPr>
          <a:xfrm rot="10800000">
            <a:off x="4836625" y="378625"/>
            <a:ext cx="3383100" cy="0"/>
          </a:xfrm>
          <a:prstGeom prst="straightConnector1">
            <a:avLst/>
          </a:prstGeom>
          <a:noFill/>
          <a:ln cap="flat" cmpd="sng" w="19050">
            <a:solidFill>
              <a:schemeClr val="accent2"/>
            </a:solidFill>
            <a:prstDash val="solid"/>
            <a:round/>
            <a:headEnd len="med" w="med" type="none"/>
            <a:tailEnd len="med" w="med" type="none"/>
          </a:ln>
        </p:spPr>
      </p:cxnSp>
      <p:cxnSp>
        <p:nvCxnSpPr>
          <p:cNvPr id="360" name="Google Shape;360;p24"/>
          <p:cNvCxnSpPr/>
          <p:nvPr/>
        </p:nvCxnSpPr>
        <p:spPr>
          <a:xfrm rot="10800000">
            <a:off x="980350" y="4760900"/>
            <a:ext cx="3383100" cy="0"/>
          </a:xfrm>
          <a:prstGeom prst="straightConnector1">
            <a:avLst/>
          </a:prstGeom>
          <a:noFill/>
          <a:ln cap="flat" cmpd="sng" w="19050">
            <a:solidFill>
              <a:schemeClr val="accent2"/>
            </a:solidFill>
            <a:prstDash val="solid"/>
            <a:round/>
            <a:headEnd len="med" w="med" type="none"/>
            <a:tailEnd len="med" w="med" type="none"/>
          </a:ln>
        </p:spPr>
      </p:cxnSp>
      <p:sp>
        <p:nvSpPr>
          <p:cNvPr id="361" name="Google Shape;361;p24"/>
          <p:cNvSpPr txBox="1"/>
          <p:nvPr>
            <p:ph idx="1" type="subTitle"/>
          </p:nvPr>
        </p:nvSpPr>
        <p:spPr>
          <a:xfrm>
            <a:off x="720000" y="247117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2" name="Google Shape;362;p24"/>
          <p:cNvSpPr txBox="1"/>
          <p:nvPr>
            <p:ph idx="2" type="subTitle"/>
          </p:nvPr>
        </p:nvSpPr>
        <p:spPr>
          <a:xfrm>
            <a:off x="720000" y="2923116"/>
            <a:ext cx="23364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24"/>
          <p:cNvSpPr txBox="1"/>
          <p:nvPr>
            <p:ph idx="3" type="subTitle"/>
          </p:nvPr>
        </p:nvSpPr>
        <p:spPr>
          <a:xfrm>
            <a:off x="3403800" y="2923116"/>
            <a:ext cx="23364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4"/>
          <p:cNvSpPr txBox="1"/>
          <p:nvPr>
            <p:ph idx="4" type="subTitle"/>
          </p:nvPr>
        </p:nvSpPr>
        <p:spPr>
          <a:xfrm>
            <a:off x="6087600" y="2923116"/>
            <a:ext cx="23364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66" name="Google Shape;366;p24"/>
          <p:cNvSpPr txBox="1"/>
          <p:nvPr>
            <p:ph idx="5" type="subTitle"/>
          </p:nvPr>
        </p:nvSpPr>
        <p:spPr>
          <a:xfrm>
            <a:off x="3403800" y="247117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7" name="Google Shape;367;p24"/>
          <p:cNvSpPr txBox="1"/>
          <p:nvPr>
            <p:ph idx="6" type="subTitle"/>
          </p:nvPr>
        </p:nvSpPr>
        <p:spPr>
          <a:xfrm>
            <a:off x="6087600" y="2471175"/>
            <a:ext cx="2336400" cy="57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68" name="Shape 368"/>
        <p:cNvGrpSpPr/>
        <p:nvPr/>
      </p:nvGrpSpPr>
      <p:grpSpPr>
        <a:xfrm>
          <a:off x="0" y="0"/>
          <a:ext cx="0" cy="0"/>
          <a:chOff x="0" y="0"/>
          <a:chExt cx="0" cy="0"/>
        </a:xfrm>
      </p:grpSpPr>
      <p:sp>
        <p:nvSpPr>
          <p:cNvPr id="369" name="Google Shape;36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70" name="Google Shape;370;p25"/>
          <p:cNvSpPr txBox="1"/>
          <p:nvPr>
            <p:ph idx="1" type="subTitle"/>
          </p:nvPr>
        </p:nvSpPr>
        <p:spPr>
          <a:xfrm>
            <a:off x="720000" y="2622475"/>
            <a:ext cx="2336400" cy="42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1" name="Google Shape;371;p25"/>
          <p:cNvSpPr txBox="1"/>
          <p:nvPr>
            <p:ph idx="2" type="subTitle"/>
          </p:nvPr>
        </p:nvSpPr>
        <p:spPr>
          <a:xfrm>
            <a:off x="720000" y="2933653"/>
            <a:ext cx="23364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25"/>
          <p:cNvSpPr txBox="1"/>
          <p:nvPr>
            <p:ph idx="3" type="subTitle"/>
          </p:nvPr>
        </p:nvSpPr>
        <p:spPr>
          <a:xfrm>
            <a:off x="3403800" y="2933653"/>
            <a:ext cx="23364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25"/>
          <p:cNvSpPr txBox="1"/>
          <p:nvPr>
            <p:ph idx="4" type="subTitle"/>
          </p:nvPr>
        </p:nvSpPr>
        <p:spPr>
          <a:xfrm>
            <a:off x="6087600" y="2933653"/>
            <a:ext cx="23364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5"/>
          <p:cNvSpPr txBox="1"/>
          <p:nvPr>
            <p:ph idx="5" type="subTitle"/>
          </p:nvPr>
        </p:nvSpPr>
        <p:spPr>
          <a:xfrm>
            <a:off x="3403800" y="2622475"/>
            <a:ext cx="2336400" cy="42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5" name="Google Shape;375;p25"/>
          <p:cNvSpPr txBox="1"/>
          <p:nvPr>
            <p:ph idx="6" type="subTitle"/>
          </p:nvPr>
        </p:nvSpPr>
        <p:spPr>
          <a:xfrm>
            <a:off x="6087600" y="2622475"/>
            <a:ext cx="2336400" cy="421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376" name="Google Shape;376;p25"/>
          <p:cNvCxnSpPr/>
          <p:nvPr/>
        </p:nvCxnSpPr>
        <p:spPr>
          <a:xfrm>
            <a:off x="724925" y="4610000"/>
            <a:ext cx="7707900" cy="0"/>
          </a:xfrm>
          <a:prstGeom prst="straightConnector1">
            <a:avLst/>
          </a:prstGeom>
          <a:noFill/>
          <a:ln cap="flat" cmpd="sng" w="9525">
            <a:solidFill>
              <a:schemeClr val="lt1"/>
            </a:solidFill>
            <a:prstDash val="solid"/>
            <a:round/>
            <a:headEnd len="med" w="med" type="diamond"/>
            <a:tailEnd len="med" w="med" type="diamon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77" name="Shape 377"/>
        <p:cNvGrpSpPr/>
        <p:nvPr/>
      </p:nvGrpSpPr>
      <p:grpSpPr>
        <a:xfrm>
          <a:off x="0" y="0"/>
          <a:ext cx="0" cy="0"/>
          <a:chOff x="0" y="0"/>
          <a:chExt cx="0" cy="0"/>
        </a:xfrm>
      </p:grpSpPr>
      <p:sp>
        <p:nvSpPr>
          <p:cNvPr id="378" name="Google Shape;378;p26"/>
          <p:cNvSpPr txBox="1"/>
          <p:nvPr>
            <p:ph idx="1" type="subTitle"/>
          </p:nvPr>
        </p:nvSpPr>
        <p:spPr>
          <a:xfrm>
            <a:off x="715100" y="1864925"/>
            <a:ext cx="2867100" cy="4044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9" name="Google Shape;379;p26"/>
          <p:cNvSpPr txBox="1"/>
          <p:nvPr>
            <p:ph idx="2" type="subTitle"/>
          </p:nvPr>
        </p:nvSpPr>
        <p:spPr>
          <a:xfrm>
            <a:off x="715100" y="2207275"/>
            <a:ext cx="2867100" cy="5469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6"/>
          <p:cNvSpPr txBox="1"/>
          <p:nvPr>
            <p:ph idx="3" type="subTitle"/>
          </p:nvPr>
        </p:nvSpPr>
        <p:spPr>
          <a:xfrm>
            <a:off x="5561802" y="2207275"/>
            <a:ext cx="2867100" cy="546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26"/>
          <p:cNvSpPr txBox="1"/>
          <p:nvPr>
            <p:ph idx="4" type="subTitle"/>
          </p:nvPr>
        </p:nvSpPr>
        <p:spPr>
          <a:xfrm>
            <a:off x="715100" y="3458750"/>
            <a:ext cx="2867100" cy="5469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6"/>
          <p:cNvSpPr txBox="1"/>
          <p:nvPr>
            <p:ph idx="5" type="subTitle"/>
          </p:nvPr>
        </p:nvSpPr>
        <p:spPr>
          <a:xfrm>
            <a:off x="5561802" y="3458750"/>
            <a:ext cx="2867100" cy="546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3" name="Google Shape;383;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84" name="Google Shape;384;p26"/>
          <p:cNvSpPr txBox="1"/>
          <p:nvPr>
            <p:ph idx="6" type="subTitle"/>
          </p:nvPr>
        </p:nvSpPr>
        <p:spPr>
          <a:xfrm>
            <a:off x="715100" y="3116525"/>
            <a:ext cx="2867100" cy="4044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5" name="Google Shape;385;p26"/>
          <p:cNvSpPr txBox="1"/>
          <p:nvPr>
            <p:ph idx="7" type="subTitle"/>
          </p:nvPr>
        </p:nvSpPr>
        <p:spPr>
          <a:xfrm>
            <a:off x="5561800" y="1864925"/>
            <a:ext cx="2867100" cy="404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26"/>
          <p:cNvSpPr txBox="1"/>
          <p:nvPr>
            <p:ph idx="8" type="subTitle"/>
          </p:nvPr>
        </p:nvSpPr>
        <p:spPr>
          <a:xfrm>
            <a:off x="5561800" y="3116525"/>
            <a:ext cx="2867100" cy="404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87" name="Google Shape;387;p26"/>
          <p:cNvGrpSpPr/>
          <p:nvPr/>
        </p:nvGrpSpPr>
        <p:grpSpPr>
          <a:xfrm>
            <a:off x="4233309" y="4322131"/>
            <a:ext cx="677382" cy="572735"/>
            <a:chOff x="4122450" y="2595825"/>
            <a:chExt cx="899100" cy="760200"/>
          </a:xfrm>
        </p:grpSpPr>
        <p:cxnSp>
          <p:nvCxnSpPr>
            <p:cNvPr id="388" name="Google Shape;388;p26"/>
            <p:cNvCxnSpPr/>
            <p:nvPr/>
          </p:nvCxnSpPr>
          <p:spPr>
            <a:xfrm>
              <a:off x="4572000" y="2595825"/>
              <a:ext cx="0" cy="760200"/>
            </a:xfrm>
            <a:prstGeom prst="straightConnector1">
              <a:avLst/>
            </a:prstGeom>
            <a:noFill/>
            <a:ln cap="flat" cmpd="sng" w="19050">
              <a:solidFill>
                <a:schemeClr val="lt1"/>
              </a:solidFill>
              <a:prstDash val="solid"/>
              <a:round/>
              <a:headEnd len="med" w="med" type="none"/>
              <a:tailEnd len="med" w="med" type="none"/>
            </a:ln>
          </p:spPr>
        </p:cxnSp>
        <p:cxnSp>
          <p:nvCxnSpPr>
            <p:cNvPr id="389" name="Google Shape;389;p26"/>
            <p:cNvCxnSpPr/>
            <p:nvPr/>
          </p:nvCxnSpPr>
          <p:spPr>
            <a:xfrm>
              <a:off x="4122450" y="2969525"/>
              <a:ext cx="899100" cy="0"/>
            </a:xfrm>
            <a:prstGeom prst="straightConnector1">
              <a:avLst/>
            </a:prstGeom>
            <a:noFill/>
            <a:ln cap="flat" cmpd="sng" w="19050">
              <a:solidFill>
                <a:schemeClr val="lt1"/>
              </a:solidFill>
              <a:prstDash val="solid"/>
              <a:round/>
              <a:headEnd len="med" w="med" type="none"/>
              <a:tailEnd len="med" w="med" type="none"/>
            </a:ln>
          </p:spPr>
        </p:cxnSp>
      </p:grpSp>
      <p:cxnSp>
        <p:nvCxnSpPr>
          <p:cNvPr id="390" name="Google Shape;390;p26"/>
          <p:cNvCxnSpPr/>
          <p:nvPr/>
        </p:nvCxnSpPr>
        <p:spPr>
          <a:xfrm rot="10800000">
            <a:off x="715100" y="4608500"/>
            <a:ext cx="2862900" cy="0"/>
          </a:xfrm>
          <a:prstGeom prst="straightConnector1">
            <a:avLst/>
          </a:prstGeom>
          <a:noFill/>
          <a:ln cap="flat" cmpd="sng" w="19050">
            <a:solidFill>
              <a:schemeClr val="lt1"/>
            </a:solidFill>
            <a:prstDash val="solid"/>
            <a:round/>
            <a:headEnd len="med" w="med" type="none"/>
            <a:tailEnd len="med" w="med" type="oval"/>
          </a:ln>
        </p:spPr>
      </p:cxnSp>
      <p:cxnSp>
        <p:nvCxnSpPr>
          <p:cNvPr id="391" name="Google Shape;391;p26"/>
          <p:cNvCxnSpPr/>
          <p:nvPr/>
        </p:nvCxnSpPr>
        <p:spPr>
          <a:xfrm>
            <a:off x="5563900" y="4608500"/>
            <a:ext cx="28629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92" name="Shape 392"/>
        <p:cNvGrpSpPr/>
        <p:nvPr/>
      </p:nvGrpSpPr>
      <p:grpSpPr>
        <a:xfrm>
          <a:off x="0" y="0"/>
          <a:ext cx="0" cy="0"/>
          <a:chOff x="0" y="0"/>
          <a:chExt cx="0" cy="0"/>
        </a:xfrm>
      </p:grpSpPr>
      <p:cxnSp>
        <p:nvCxnSpPr>
          <p:cNvPr id="393" name="Google Shape;393;p27"/>
          <p:cNvCxnSpPr/>
          <p:nvPr/>
        </p:nvCxnSpPr>
        <p:spPr>
          <a:xfrm>
            <a:off x="716950" y="4773325"/>
            <a:ext cx="7703100" cy="0"/>
          </a:xfrm>
          <a:prstGeom prst="straightConnector1">
            <a:avLst/>
          </a:prstGeom>
          <a:noFill/>
          <a:ln cap="flat" cmpd="sng" w="19050">
            <a:solidFill>
              <a:schemeClr val="dk2"/>
            </a:solidFill>
            <a:prstDash val="solid"/>
            <a:round/>
            <a:headEnd len="med" w="med" type="diamond"/>
            <a:tailEnd len="med" w="med" type="diamond"/>
          </a:ln>
        </p:spPr>
      </p:cxnSp>
      <p:sp>
        <p:nvSpPr>
          <p:cNvPr id="394" name="Google Shape;394;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95" name="Google Shape;395;p27"/>
          <p:cNvSpPr txBox="1"/>
          <p:nvPr>
            <p:ph idx="1" type="subTitle"/>
          </p:nvPr>
        </p:nvSpPr>
        <p:spPr>
          <a:xfrm>
            <a:off x="720000" y="22726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27"/>
          <p:cNvSpPr txBox="1"/>
          <p:nvPr>
            <p:ph idx="2" type="subTitle"/>
          </p:nvPr>
        </p:nvSpPr>
        <p:spPr>
          <a:xfrm>
            <a:off x="3403800" y="22726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27"/>
          <p:cNvSpPr txBox="1"/>
          <p:nvPr>
            <p:ph idx="3" type="subTitle"/>
          </p:nvPr>
        </p:nvSpPr>
        <p:spPr>
          <a:xfrm>
            <a:off x="6087600" y="22726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27"/>
          <p:cNvSpPr txBox="1"/>
          <p:nvPr>
            <p:ph idx="4" type="subTitle"/>
          </p:nvPr>
        </p:nvSpPr>
        <p:spPr>
          <a:xfrm>
            <a:off x="720000" y="4035799"/>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27"/>
          <p:cNvSpPr txBox="1"/>
          <p:nvPr>
            <p:ph idx="5" type="subTitle"/>
          </p:nvPr>
        </p:nvSpPr>
        <p:spPr>
          <a:xfrm>
            <a:off x="3403800" y="4035799"/>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27"/>
          <p:cNvSpPr txBox="1"/>
          <p:nvPr>
            <p:ph idx="6" type="subTitle"/>
          </p:nvPr>
        </p:nvSpPr>
        <p:spPr>
          <a:xfrm>
            <a:off x="6087600" y="4035799"/>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27"/>
          <p:cNvSpPr txBox="1"/>
          <p:nvPr>
            <p:ph idx="7" type="subTitle"/>
          </p:nvPr>
        </p:nvSpPr>
        <p:spPr>
          <a:xfrm>
            <a:off x="715100" y="195876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2" name="Google Shape;402;p27"/>
          <p:cNvSpPr txBox="1"/>
          <p:nvPr>
            <p:ph idx="8" type="subTitle"/>
          </p:nvPr>
        </p:nvSpPr>
        <p:spPr>
          <a:xfrm>
            <a:off x="3403800" y="195876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3" name="Google Shape;403;p27"/>
          <p:cNvSpPr txBox="1"/>
          <p:nvPr>
            <p:ph idx="9" type="subTitle"/>
          </p:nvPr>
        </p:nvSpPr>
        <p:spPr>
          <a:xfrm>
            <a:off x="6092500" y="195876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4" name="Google Shape;404;p27"/>
          <p:cNvSpPr txBox="1"/>
          <p:nvPr>
            <p:ph idx="13" type="subTitle"/>
          </p:nvPr>
        </p:nvSpPr>
        <p:spPr>
          <a:xfrm>
            <a:off x="715100" y="371731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5" name="Google Shape;405;p27"/>
          <p:cNvSpPr txBox="1"/>
          <p:nvPr>
            <p:ph idx="14" type="subTitle"/>
          </p:nvPr>
        </p:nvSpPr>
        <p:spPr>
          <a:xfrm>
            <a:off x="3403800" y="371731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6" name="Google Shape;406;p27"/>
          <p:cNvSpPr txBox="1"/>
          <p:nvPr>
            <p:ph idx="15" type="subTitle"/>
          </p:nvPr>
        </p:nvSpPr>
        <p:spPr>
          <a:xfrm>
            <a:off x="6092500" y="3717314"/>
            <a:ext cx="2336400" cy="429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07" name="Shape 407"/>
        <p:cNvGrpSpPr/>
        <p:nvPr/>
      </p:nvGrpSpPr>
      <p:grpSpPr>
        <a:xfrm>
          <a:off x="0" y="0"/>
          <a:ext cx="0" cy="0"/>
          <a:chOff x="0" y="0"/>
          <a:chExt cx="0" cy="0"/>
        </a:xfrm>
      </p:grpSpPr>
      <p:sp>
        <p:nvSpPr>
          <p:cNvPr id="408" name="Google Shape;408;p28"/>
          <p:cNvSpPr txBox="1"/>
          <p:nvPr>
            <p:ph hasCustomPrompt="1" type="title"/>
          </p:nvPr>
        </p:nvSpPr>
        <p:spPr>
          <a:xfrm>
            <a:off x="2308950" y="697375"/>
            <a:ext cx="4526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9" name="Google Shape;409;p28"/>
          <p:cNvSpPr txBox="1"/>
          <p:nvPr>
            <p:ph idx="1" type="subTitle"/>
          </p:nvPr>
        </p:nvSpPr>
        <p:spPr>
          <a:xfrm>
            <a:off x="2308950" y="1458200"/>
            <a:ext cx="45261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8"/>
          <p:cNvSpPr txBox="1"/>
          <p:nvPr>
            <p:ph hasCustomPrompt="1" idx="2" type="title"/>
          </p:nvPr>
        </p:nvSpPr>
        <p:spPr>
          <a:xfrm>
            <a:off x="2308950" y="2077317"/>
            <a:ext cx="4526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1" name="Google Shape;411;p28"/>
          <p:cNvSpPr txBox="1"/>
          <p:nvPr>
            <p:ph idx="3" type="subTitle"/>
          </p:nvPr>
        </p:nvSpPr>
        <p:spPr>
          <a:xfrm>
            <a:off x="2308950" y="2838249"/>
            <a:ext cx="45261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8"/>
          <p:cNvSpPr txBox="1"/>
          <p:nvPr>
            <p:ph hasCustomPrompt="1" idx="4" type="title"/>
          </p:nvPr>
        </p:nvSpPr>
        <p:spPr>
          <a:xfrm>
            <a:off x="2308950" y="3457271"/>
            <a:ext cx="4526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3" name="Google Shape;413;p28"/>
          <p:cNvSpPr txBox="1"/>
          <p:nvPr>
            <p:ph idx="5" type="subTitle"/>
          </p:nvPr>
        </p:nvSpPr>
        <p:spPr>
          <a:xfrm>
            <a:off x="2308950" y="4218200"/>
            <a:ext cx="4526100" cy="3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14" name="Google Shape;414;p28"/>
          <p:cNvGrpSpPr/>
          <p:nvPr/>
        </p:nvGrpSpPr>
        <p:grpSpPr>
          <a:xfrm>
            <a:off x="8262775" y="892888"/>
            <a:ext cx="332250" cy="4250612"/>
            <a:chOff x="8262775" y="892888"/>
            <a:chExt cx="332250" cy="4250612"/>
          </a:xfrm>
        </p:grpSpPr>
        <p:grpSp>
          <p:nvGrpSpPr>
            <p:cNvPr id="415" name="Google Shape;415;p28"/>
            <p:cNvGrpSpPr/>
            <p:nvPr/>
          </p:nvGrpSpPr>
          <p:grpSpPr>
            <a:xfrm flipH="1">
              <a:off x="8262775" y="892888"/>
              <a:ext cx="332250" cy="334425"/>
              <a:chOff x="4618500" y="3002875"/>
              <a:chExt cx="332250" cy="334425"/>
            </a:xfrm>
          </p:grpSpPr>
          <p:sp>
            <p:nvSpPr>
              <p:cNvPr id="416" name="Google Shape;416;p28"/>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1" name="Google Shape;421;p28"/>
            <p:cNvCxnSpPr/>
            <p:nvPr/>
          </p:nvCxnSpPr>
          <p:spPr>
            <a:xfrm>
              <a:off x="8429600" y="1418399"/>
              <a:ext cx="0" cy="3725100"/>
            </a:xfrm>
            <a:prstGeom prst="straightConnector1">
              <a:avLst/>
            </a:prstGeom>
            <a:noFill/>
            <a:ln cap="flat" cmpd="sng" w="19050">
              <a:solidFill>
                <a:schemeClr val="accent2"/>
              </a:solidFill>
              <a:prstDash val="solid"/>
              <a:round/>
              <a:headEnd len="med" w="med" type="none"/>
              <a:tailEnd len="med" w="med" type="none"/>
            </a:ln>
          </p:spPr>
        </p:cxnSp>
      </p:grpSp>
      <p:grpSp>
        <p:nvGrpSpPr>
          <p:cNvPr id="422" name="Google Shape;422;p28"/>
          <p:cNvGrpSpPr/>
          <p:nvPr/>
        </p:nvGrpSpPr>
        <p:grpSpPr>
          <a:xfrm>
            <a:off x="548975" y="0"/>
            <a:ext cx="332250" cy="4239575"/>
            <a:chOff x="548975" y="0"/>
            <a:chExt cx="332250" cy="4239575"/>
          </a:xfrm>
        </p:grpSpPr>
        <p:grpSp>
          <p:nvGrpSpPr>
            <p:cNvPr id="423" name="Google Shape;423;p28"/>
            <p:cNvGrpSpPr/>
            <p:nvPr/>
          </p:nvGrpSpPr>
          <p:grpSpPr>
            <a:xfrm flipH="1">
              <a:off x="548975" y="3905150"/>
              <a:ext cx="332250" cy="334425"/>
              <a:chOff x="4618500" y="3002875"/>
              <a:chExt cx="332250" cy="334425"/>
            </a:xfrm>
          </p:grpSpPr>
          <p:sp>
            <p:nvSpPr>
              <p:cNvPr id="424" name="Google Shape;424;p28"/>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9" name="Google Shape;429;p28"/>
            <p:cNvCxnSpPr/>
            <p:nvPr/>
          </p:nvCxnSpPr>
          <p:spPr>
            <a:xfrm>
              <a:off x="715100" y="0"/>
              <a:ext cx="0" cy="3724800"/>
            </a:xfrm>
            <a:prstGeom prst="straightConnector1">
              <a:avLst/>
            </a:prstGeom>
            <a:noFill/>
            <a:ln cap="flat" cmpd="sng" w="19050">
              <a:solidFill>
                <a:schemeClr val="accent2"/>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30" name="Shape 430"/>
        <p:cNvGrpSpPr/>
        <p:nvPr/>
      </p:nvGrpSpPr>
      <p:grpSpPr>
        <a:xfrm>
          <a:off x="0" y="0"/>
          <a:ext cx="0" cy="0"/>
          <a:chOff x="0" y="0"/>
          <a:chExt cx="0" cy="0"/>
        </a:xfrm>
      </p:grpSpPr>
      <p:sp>
        <p:nvSpPr>
          <p:cNvPr id="431" name="Google Shape;431;p29"/>
          <p:cNvSpPr txBox="1"/>
          <p:nvPr>
            <p:ph type="ctrTitle"/>
          </p:nvPr>
        </p:nvSpPr>
        <p:spPr>
          <a:xfrm>
            <a:off x="2425050" y="535000"/>
            <a:ext cx="4293900" cy="89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atin typeface="Montserrat Black"/>
                <a:ea typeface="Montserrat Black"/>
                <a:cs typeface="Montserrat Black"/>
                <a:sym typeface="Montserrat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2" name="Google Shape;432;p29"/>
          <p:cNvSpPr txBox="1"/>
          <p:nvPr>
            <p:ph idx="1" type="subTitle"/>
          </p:nvPr>
        </p:nvSpPr>
        <p:spPr>
          <a:xfrm>
            <a:off x="2425075" y="1531325"/>
            <a:ext cx="4293900" cy="125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3" name="Google Shape;433;p29"/>
          <p:cNvSpPr txBox="1"/>
          <p:nvPr/>
        </p:nvSpPr>
        <p:spPr>
          <a:xfrm>
            <a:off x="2425200" y="3518350"/>
            <a:ext cx="4293900" cy="669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and includes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1" lang="en" sz="1100">
                <a:solidFill>
                  <a:schemeClr val="lt1"/>
                </a:solidFill>
                <a:latin typeface="Montserrat"/>
                <a:ea typeface="Montserrat"/>
                <a:cs typeface="Montserrat"/>
                <a:sym typeface="Montserrat"/>
              </a:rPr>
              <a:t> </a:t>
            </a:r>
            <a:r>
              <a:rPr lang="en" sz="1100">
                <a:solidFill>
                  <a:schemeClr val="lt1"/>
                </a:solidFill>
                <a:latin typeface="Montserrat"/>
                <a:ea typeface="Montserrat"/>
                <a:cs typeface="Montserrat"/>
                <a:sym typeface="Montserrat"/>
              </a:rPr>
              <a:t>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sz="1100">
              <a:solidFill>
                <a:schemeClr val="lt1"/>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34" name="Shape 434"/>
        <p:cNvGrpSpPr/>
        <p:nvPr/>
      </p:nvGrpSpPr>
      <p:grpSpPr>
        <a:xfrm>
          <a:off x="0" y="0"/>
          <a:ext cx="0" cy="0"/>
          <a:chOff x="0" y="0"/>
          <a:chExt cx="0" cy="0"/>
        </a:xfrm>
      </p:grpSpPr>
      <p:grpSp>
        <p:nvGrpSpPr>
          <p:cNvPr id="435" name="Google Shape;435;p30"/>
          <p:cNvGrpSpPr/>
          <p:nvPr/>
        </p:nvGrpSpPr>
        <p:grpSpPr>
          <a:xfrm flipH="1">
            <a:off x="8162809" y="-25"/>
            <a:ext cx="532173" cy="3525061"/>
            <a:chOff x="403368" y="-24"/>
            <a:chExt cx="623446" cy="4129641"/>
          </a:xfrm>
        </p:grpSpPr>
        <p:sp>
          <p:nvSpPr>
            <p:cNvPr id="436" name="Google Shape;436;p30"/>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0"/>
          <p:cNvGrpSpPr/>
          <p:nvPr/>
        </p:nvGrpSpPr>
        <p:grpSpPr>
          <a:xfrm flipH="1" rot="10800000">
            <a:off x="449010" y="1591380"/>
            <a:ext cx="532173" cy="3525061"/>
            <a:chOff x="403368" y="-24"/>
            <a:chExt cx="623446" cy="4129641"/>
          </a:xfrm>
        </p:grpSpPr>
        <p:sp>
          <p:nvSpPr>
            <p:cNvPr id="443" name="Google Shape;443;p30"/>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3" name="Google Shape;43;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cxnSp>
        <p:nvCxnSpPr>
          <p:cNvPr id="44" name="Google Shape;44;p4"/>
          <p:cNvCxnSpPr/>
          <p:nvPr/>
        </p:nvCxnSpPr>
        <p:spPr>
          <a:xfrm>
            <a:off x="-9575" y="240900"/>
            <a:ext cx="4869300" cy="0"/>
          </a:xfrm>
          <a:prstGeom prst="straightConnector1">
            <a:avLst/>
          </a:prstGeom>
          <a:noFill/>
          <a:ln cap="flat" cmpd="sng" w="19050">
            <a:solidFill>
              <a:schemeClr val="dk2"/>
            </a:solidFill>
            <a:prstDash val="solid"/>
            <a:round/>
            <a:headEnd len="med" w="med" type="none"/>
            <a:tailEnd len="med" w="med" type="oval"/>
          </a:ln>
        </p:spPr>
      </p:cxnSp>
      <p:cxnSp>
        <p:nvCxnSpPr>
          <p:cNvPr id="45" name="Google Shape;45;p4"/>
          <p:cNvCxnSpPr/>
          <p:nvPr/>
        </p:nvCxnSpPr>
        <p:spPr>
          <a:xfrm>
            <a:off x="4274700" y="4911325"/>
            <a:ext cx="4869300" cy="0"/>
          </a:xfrm>
          <a:prstGeom prst="straightConnector1">
            <a:avLst/>
          </a:prstGeom>
          <a:noFill/>
          <a:ln cap="flat" cmpd="sng" w="19050">
            <a:solidFill>
              <a:schemeClr val="dk2"/>
            </a:solidFill>
            <a:prstDash val="solid"/>
            <a:round/>
            <a:headEnd len="med" w="med" type="oval"/>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449" name="Shape 449"/>
        <p:cNvGrpSpPr/>
        <p:nvPr/>
      </p:nvGrpSpPr>
      <p:grpSpPr>
        <a:xfrm>
          <a:off x="0" y="0"/>
          <a:ext cx="0" cy="0"/>
          <a:chOff x="0" y="0"/>
          <a:chExt cx="0" cy="0"/>
        </a:xfrm>
      </p:grpSpPr>
      <p:grpSp>
        <p:nvGrpSpPr>
          <p:cNvPr id="450" name="Google Shape;450;p31"/>
          <p:cNvGrpSpPr/>
          <p:nvPr/>
        </p:nvGrpSpPr>
        <p:grpSpPr>
          <a:xfrm>
            <a:off x="449010" y="-25"/>
            <a:ext cx="532173" cy="3525061"/>
            <a:chOff x="403368" y="-24"/>
            <a:chExt cx="623446" cy="4129641"/>
          </a:xfrm>
        </p:grpSpPr>
        <p:sp>
          <p:nvSpPr>
            <p:cNvPr id="451" name="Google Shape;451;p31"/>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1"/>
          <p:cNvGrpSpPr/>
          <p:nvPr/>
        </p:nvGrpSpPr>
        <p:grpSpPr>
          <a:xfrm rot="10800000">
            <a:off x="8162809" y="1591380"/>
            <a:ext cx="532173" cy="3525061"/>
            <a:chOff x="403368" y="-24"/>
            <a:chExt cx="623446" cy="4129641"/>
          </a:xfrm>
        </p:grpSpPr>
        <p:sp>
          <p:nvSpPr>
            <p:cNvPr id="458" name="Google Shape;458;p31"/>
            <p:cNvSpPr/>
            <p:nvPr/>
          </p:nvSpPr>
          <p:spPr>
            <a:xfrm>
              <a:off x="625818" y="3710994"/>
              <a:ext cx="178571" cy="178571"/>
            </a:xfrm>
            <a:custGeom>
              <a:rect b="b" l="l" r="r" t="t"/>
              <a:pathLst>
                <a:path extrusionOk="0" h="3654" w="3654">
                  <a:moveTo>
                    <a:pt x="1827" y="1"/>
                  </a:moveTo>
                  <a:lnTo>
                    <a:pt x="1" y="1827"/>
                  </a:lnTo>
                  <a:lnTo>
                    <a:pt x="1827" y="3654"/>
                  </a:lnTo>
                  <a:lnTo>
                    <a:pt x="3653" y="1827"/>
                  </a:lnTo>
                  <a:lnTo>
                    <a:pt x="1827" y="1"/>
                  </a:lnTo>
                  <a:close/>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715080" y="3443886"/>
              <a:ext cx="49" cy="322347"/>
            </a:xfrm>
            <a:custGeom>
              <a:rect b="b" l="l" r="r" t="t"/>
              <a:pathLst>
                <a:path extrusionOk="0" fill="none" h="6596" w="1">
                  <a:moveTo>
                    <a:pt x="0" y="0"/>
                  </a:moveTo>
                  <a:lnTo>
                    <a:pt x="0" y="6596"/>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715080" y="3825498"/>
              <a:ext cx="49" cy="304118"/>
            </a:xfrm>
            <a:custGeom>
              <a:rect b="b" l="l" r="r" t="t"/>
              <a:pathLst>
                <a:path extrusionOk="0" fill="none" h="6223" w="1">
                  <a:moveTo>
                    <a:pt x="0" y="1"/>
                  </a:moveTo>
                  <a:lnTo>
                    <a:pt x="0" y="6223"/>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403368"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715080" y="-24"/>
              <a:ext cx="49" cy="3115218"/>
            </a:xfrm>
            <a:custGeom>
              <a:rect b="b" l="l" r="r" t="t"/>
              <a:pathLst>
                <a:path extrusionOk="0" fill="none" h="63745" w="1">
                  <a:moveTo>
                    <a:pt x="0" y="63745"/>
                  </a:moveTo>
                  <a:lnTo>
                    <a:pt x="0"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746642" y="3800255"/>
              <a:ext cx="280172" cy="49"/>
            </a:xfrm>
            <a:custGeom>
              <a:rect b="b" l="l" r="r" t="t"/>
              <a:pathLst>
                <a:path extrusionOk="0" fill="none" h="1" w="5733">
                  <a:moveTo>
                    <a:pt x="1" y="0"/>
                  </a:moveTo>
                  <a:lnTo>
                    <a:pt x="5732"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idx="1" type="subTitle"/>
          </p:nvPr>
        </p:nvSpPr>
        <p:spPr>
          <a:xfrm>
            <a:off x="1181425" y="2303125"/>
            <a:ext cx="2907600" cy="17664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8" name="Google Shape;48;p5"/>
          <p:cNvSpPr txBox="1"/>
          <p:nvPr>
            <p:ph idx="2" type="subTitle"/>
          </p:nvPr>
        </p:nvSpPr>
        <p:spPr>
          <a:xfrm>
            <a:off x="4836300" y="2303125"/>
            <a:ext cx="2907600" cy="1766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 name="Google Shape;49;p5"/>
          <p:cNvSpPr txBox="1"/>
          <p:nvPr>
            <p:ph type="title"/>
          </p:nvPr>
        </p:nvSpPr>
        <p:spPr>
          <a:xfrm>
            <a:off x="1290763" y="1871725"/>
            <a:ext cx="2907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50" name="Google Shape;50;p5"/>
          <p:cNvSpPr txBox="1"/>
          <p:nvPr>
            <p:ph idx="3" type="title"/>
          </p:nvPr>
        </p:nvSpPr>
        <p:spPr>
          <a:xfrm>
            <a:off x="4945638" y="1871725"/>
            <a:ext cx="2907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400"/>
              <a:buNone/>
              <a:defRPr>
                <a:latin typeface="Montserrat Black"/>
                <a:ea typeface="Montserrat Black"/>
                <a:cs typeface="Montserrat Black"/>
                <a:sym typeface="Montserrat Black"/>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53" name="Google Shape;53;p6"/>
          <p:cNvGrpSpPr/>
          <p:nvPr/>
        </p:nvGrpSpPr>
        <p:grpSpPr>
          <a:xfrm>
            <a:off x="237036" y="1641370"/>
            <a:ext cx="346528" cy="3502142"/>
            <a:chOff x="3665550" y="1907725"/>
            <a:chExt cx="140825" cy="1423172"/>
          </a:xfrm>
        </p:grpSpPr>
        <p:sp>
          <p:nvSpPr>
            <p:cNvPr id="54" name="Google Shape;54;p6"/>
            <p:cNvSpPr/>
            <p:nvPr/>
          </p:nvSpPr>
          <p:spPr>
            <a:xfrm>
              <a:off x="3735950" y="1907725"/>
              <a:ext cx="25" cy="1423172"/>
            </a:xfrm>
            <a:custGeom>
              <a:rect b="b" l="l" r="r" t="t"/>
              <a:pathLst>
                <a:path extrusionOk="0" fill="none" h="27152" w="1">
                  <a:moveTo>
                    <a:pt x="1" y="27151"/>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6"/>
          <p:cNvGrpSpPr/>
          <p:nvPr/>
        </p:nvGrpSpPr>
        <p:grpSpPr>
          <a:xfrm rot="10800000">
            <a:off x="8560436" y="-5"/>
            <a:ext cx="346528" cy="3502142"/>
            <a:chOff x="3665550" y="1907725"/>
            <a:chExt cx="140825" cy="1423172"/>
          </a:xfrm>
        </p:grpSpPr>
        <p:sp>
          <p:nvSpPr>
            <p:cNvPr id="59" name="Google Shape;59;p6"/>
            <p:cNvSpPr/>
            <p:nvPr/>
          </p:nvSpPr>
          <p:spPr>
            <a:xfrm>
              <a:off x="3735950" y="1907725"/>
              <a:ext cx="25" cy="1423172"/>
            </a:xfrm>
            <a:custGeom>
              <a:rect b="b" l="l" r="r" t="t"/>
              <a:pathLst>
                <a:path extrusionOk="0" fill="none" h="27152" w="1">
                  <a:moveTo>
                    <a:pt x="1" y="27151"/>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cxnSp>
        <p:nvCxnSpPr>
          <p:cNvPr id="64" name="Google Shape;64;p7"/>
          <p:cNvCxnSpPr/>
          <p:nvPr/>
        </p:nvCxnSpPr>
        <p:spPr>
          <a:xfrm>
            <a:off x="716950" y="4600125"/>
            <a:ext cx="7722600" cy="0"/>
          </a:xfrm>
          <a:prstGeom prst="straightConnector1">
            <a:avLst/>
          </a:prstGeom>
          <a:noFill/>
          <a:ln cap="flat" cmpd="sng" w="19050">
            <a:solidFill>
              <a:schemeClr val="dk2"/>
            </a:solidFill>
            <a:prstDash val="solid"/>
            <a:round/>
            <a:headEnd len="med" w="med" type="oval"/>
            <a:tailEnd len="med" w="med" type="oval"/>
          </a:ln>
        </p:spPr>
      </p:cxnSp>
      <p:sp>
        <p:nvSpPr>
          <p:cNvPr id="65" name="Google Shape;65;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6" name="Google Shape;66;p7"/>
          <p:cNvSpPr txBox="1"/>
          <p:nvPr>
            <p:ph idx="1" type="body"/>
          </p:nvPr>
        </p:nvSpPr>
        <p:spPr>
          <a:xfrm>
            <a:off x="720000" y="1631425"/>
            <a:ext cx="3769200" cy="2937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67" name="Google Shape;67;p7"/>
          <p:cNvSpPr/>
          <p:nvPr>
            <p:ph idx="2" type="pic"/>
          </p:nvPr>
        </p:nvSpPr>
        <p:spPr>
          <a:xfrm>
            <a:off x="5508425" y="1330575"/>
            <a:ext cx="2283300" cy="2811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1181700" y="1581300"/>
            <a:ext cx="6780600" cy="198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0" name="Google Shape;70;p8"/>
          <p:cNvGrpSpPr/>
          <p:nvPr/>
        </p:nvGrpSpPr>
        <p:grpSpPr>
          <a:xfrm>
            <a:off x="551291" y="2724544"/>
            <a:ext cx="327629" cy="1579160"/>
            <a:chOff x="3665550" y="1907725"/>
            <a:chExt cx="140825" cy="678800"/>
          </a:xfrm>
        </p:grpSpPr>
        <p:sp>
          <p:nvSpPr>
            <p:cNvPr id="71" name="Google Shape;71;p8"/>
            <p:cNvSpPr/>
            <p:nvPr/>
          </p:nvSpPr>
          <p:spPr>
            <a:xfrm>
              <a:off x="3735950" y="1907725"/>
              <a:ext cx="25" cy="678800"/>
            </a:xfrm>
            <a:custGeom>
              <a:rect b="b" l="l" r="r" t="t"/>
              <a:pathLst>
                <a:path extrusionOk="0" fill="none" h="27152" w="1">
                  <a:moveTo>
                    <a:pt x="1" y="27151"/>
                  </a:moveTo>
                  <a:lnTo>
                    <a:pt x="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8"/>
          <p:cNvGrpSpPr/>
          <p:nvPr/>
        </p:nvGrpSpPr>
        <p:grpSpPr>
          <a:xfrm flipH="1" rot="10800000">
            <a:off x="8265066" y="839794"/>
            <a:ext cx="327629" cy="1579160"/>
            <a:chOff x="3665550" y="1907725"/>
            <a:chExt cx="140825" cy="678800"/>
          </a:xfrm>
        </p:grpSpPr>
        <p:sp>
          <p:nvSpPr>
            <p:cNvPr id="76" name="Google Shape;76;p8"/>
            <p:cNvSpPr/>
            <p:nvPr/>
          </p:nvSpPr>
          <p:spPr>
            <a:xfrm>
              <a:off x="3735950" y="1907725"/>
              <a:ext cx="25" cy="678800"/>
            </a:xfrm>
            <a:custGeom>
              <a:rect b="b" l="l" r="r" t="t"/>
              <a:pathLst>
                <a:path extrusionOk="0" fill="none" h="27152" w="1">
                  <a:moveTo>
                    <a:pt x="1" y="27151"/>
                  </a:moveTo>
                  <a:lnTo>
                    <a:pt x="1"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3665550" y="1999425"/>
              <a:ext cx="140825" cy="25"/>
            </a:xfrm>
            <a:custGeom>
              <a:rect b="b" l="l" r="r" t="t"/>
              <a:pathLst>
                <a:path extrusionOk="0" fill="none" h="1" w="5633">
                  <a:moveTo>
                    <a:pt x="1" y="1"/>
                  </a:moveTo>
                  <a:lnTo>
                    <a:pt x="5632" y="1"/>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3706050" y="1970125"/>
              <a:ext cx="59825" cy="59775"/>
            </a:xfrm>
            <a:custGeom>
              <a:rect b="b" l="l" r="r" t="t"/>
              <a:pathLst>
                <a:path extrusionOk="0" fill="none" h="2391" w="2393">
                  <a:moveTo>
                    <a:pt x="2393" y="2391"/>
                  </a:moveTo>
                  <a:lnTo>
                    <a:pt x="0"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3706050" y="1970125"/>
              <a:ext cx="59825" cy="59775"/>
            </a:xfrm>
            <a:custGeom>
              <a:rect b="b" l="l" r="r" t="t"/>
              <a:pathLst>
                <a:path extrusionOk="0" fill="none" h="2391" w="2393">
                  <a:moveTo>
                    <a:pt x="0" y="2391"/>
                  </a:moveTo>
                  <a:lnTo>
                    <a:pt x="2393" y="0"/>
                  </a:lnTo>
                </a:path>
              </a:pathLst>
            </a:custGeom>
            <a:noFill/>
            <a:ln cap="flat" cmpd="sng" w="19050">
              <a:solidFill>
                <a:srgbClr val="2B3358"/>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p:nvPr/>
        </p:nvSpPr>
        <p:spPr>
          <a:xfrm>
            <a:off x="219100" y="4303700"/>
            <a:ext cx="992004" cy="1277224"/>
          </a:xfrm>
          <a:custGeom>
            <a:rect b="b" l="l" r="r" t="t"/>
            <a:pathLst>
              <a:path extrusionOk="0" fill="none" h="21920" w="17025">
                <a:moveTo>
                  <a:pt x="8511" y="0"/>
                </a:moveTo>
                <a:lnTo>
                  <a:pt x="8511" y="0"/>
                </a:lnTo>
                <a:cubicBezTo>
                  <a:pt x="3811" y="0"/>
                  <a:pt x="0" y="3810"/>
                  <a:pt x="0" y="8511"/>
                </a:cubicBezTo>
                <a:lnTo>
                  <a:pt x="0" y="21920"/>
                </a:lnTo>
                <a:lnTo>
                  <a:pt x="17024" y="21920"/>
                </a:lnTo>
                <a:lnTo>
                  <a:pt x="17024" y="8511"/>
                </a:lnTo>
                <a:cubicBezTo>
                  <a:pt x="17024" y="3810"/>
                  <a:pt x="13213" y="0"/>
                  <a:pt x="8511" y="0"/>
                </a:cubicBezTo>
                <a:close/>
              </a:path>
            </a:pathLst>
          </a:custGeom>
          <a:no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10800000">
            <a:off x="7932888" y="-437412"/>
            <a:ext cx="992004" cy="1277224"/>
          </a:xfrm>
          <a:custGeom>
            <a:rect b="b" l="l" r="r" t="t"/>
            <a:pathLst>
              <a:path extrusionOk="0" fill="none" h="21920" w="17025">
                <a:moveTo>
                  <a:pt x="8511" y="0"/>
                </a:moveTo>
                <a:lnTo>
                  <a:pt x="8511" y="0"/>
                </a:lnTo>
                <a:cubicBezTo>
                  <a:pt x="3811" y="0"/>
                  <a:pt x="0" y="3810"/>
                  <a:pt x="0" y="8511"/>
                </a:cubicBezTo>
                <a:lnTo>
                  <a:pt x="0" y="21920"/>
                </a:lnTo>
                <a:lnTo>
                  <a:pt x="17024" y="21920"/>
                </a:lnTo>
                <a:lnTo>
                  <a:pt x="17024" y="8511"/>
                </a:lnTo>
                <a:cubicBezTo>
                  <a:pt x="17024" y="3810"/>
                  <a:pt x="13213" y="0"/>
                  <a:pt x="8511" y="0"/>
                </a:cubicBezTo>
                <a:close/>
              </a:path>
            </a:pathLst>
          </a:custGeom>
          <a:noFill/>
          <a:ln cap="flat" cmpd="sng" w="19050">
            <a:solidFill>
              <a:schemeClr val="l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grpSp>
        <p:nvGrpSpPr>
          <p:cNvPr id="83" name="Google Shape;83;p9"/>
          <p:cNvGrpSpPr/>
          <p:nvPr/>
        </p:nvGrpSpPr>
        <p:grpSpPr>
          <a:xfrm>
            <a:off x="548975" y="367788"/>
            <a:ext cx="332250" cy="334425"/>
            <a:chOff x="4618500" y="3002875"/>
            <a:chExt cx="332250" cy="334425"/>
          </a:xfrm>
        </p:grpSpPr>
        <p:sp>
          <p:nvSpPr>
            <p:cNvPr id="84" name="Google Shape;84;p9"/>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9"/>
          <p:cNvGrpSpPr/>
          <p:nvPr/>
        </p:nvGrpSpPr>
        <p:grpSpPr>
          <a:xfrm>
            <a:off x="8262775" y="4441275"/>
            <a:ext cx="332250" cy="334425"/>
            <a:chOff x="4618500" y="3002875"/>
            <a:chExt cx="332250" cy="334425"/>
          </a:xfrm>
        </p:grpSpPr>
        <p:sp>
          <p:nvSpPr>
            <p:cNvPr id="90" name="Google Shape;90;p9"/>
            <p:cNvSpPr/>
            <p:nvPr/>
          </p:nvSpPr>
          <p:spPr>
            <a:xfrm>
              <a:off x="4738850" y="3123700"/>
              <a:ext cx="95350" cy="95350"/>
            </a:xfrm>
            <a:custGeom>
              <a:rect b="b" l="l" r="r" t="t"/>
              <a:pathLst>
                <a:path extrusionOk="0" h="3814" w="3814">
                  <a:moveTo>
                    <a:pt x="1907" y="1"/>
                  </a:moveTo>
                  <a:lnTo>
                    <a:pt x="1" y="1907"/>
                  </a:lnTo>
                  <a:lnTo>
                    <a:pt x="1907" y="3814"/>
                  </a:lnTo>
                  <a:lnTo>
                    <a:pt x="3813" y="1907"/>
                  </a:lnTo>
                  <a:lnTo>
                    <a:pt x="1907" y="1"/>
                  </a:ln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4786525" y="3002875"/>
              <a:ext cx="25" cy="142700"/>
            </a:xfrm>
            <a:custGeom>
              <a:rect b="b" l="l" r="r" t="t"/>
              <a:pathLst>
                <a:path extrusionOk="0" fill="none" h="5708" w="1">
                  <a:moveTo>
                    <a:pt x="0" y="1"/>
                  </a:moveTo>
                  <a:lnTo>
                    <a:pt x="0" y="5707"/>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4786525" y="3192875"/>
              <a:ext cx="25" cy="144425"/>
            </a:xfrm>
            <a:custGeom>
              <a:rect b="b" l="l" r="r" t="t"/>
              <a:pathLst>
                <a:path extrusionOk="0" fill="none" h="5777" w="1">
                  <a:moveTo>
                    <a:pt x="0" y="1"/>
                  </a:moveTo>
                  <a:lnTo>
                    <a:pt x="0" y="5776"/>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4618500" y="3171375"/>
              <a:ext cx="149575" cy="25"/>
            </a:xfrm>
            <a:custGeom>
              <a:rect b="b" l="l" r="r" t="t"/>
              <a:pathLst>
                <a:path extrusionOk="0" fill="none" h="1" w="5983">
                  <a:moveTo>
                    <a:pt x="0" y="0"/>
                  </a:moveTo>
                  <a:lnTo>
                    <a:pt x="5983"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4814275" y="3171375"/>
              <a:ext cx="136475" cy="25"/>
            </a:xfrm>
            <a:custGeom>
              <a:rect b="b" l="l" r="r" t="t"/>
              <a:pathLst>
                <a:path extrusionOk="0" fill="none" h="1" w="5459">
                  <a:moveTo>
                    <a:pt x="0" y="0"/>
                  </a:moveTo>
                  <a:lnTo>
                    <a:pt x="5459" y="0"/>
                  </a:lnTo>
                </a:path>
              </a:pathLst>
            </a:custGeom>
            <a:solidFill>
              <a:schemeClr val="accent2"/>
            </a:solid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 name="Google Shape;95;p9"/>
          <p:cNvCxnSpPr/>
          <p:nvPr/>
        </p:nvCxnSpPr>
        <p:spPr>
          <a:xfrm>
            <a:off x="714400" y="893299"/>
            <a:ext cx="0" cy="3725100"/>
          </a:xfrm>
          <a:prstGeom prst="straightConnector1">
            <a:avLst/>
          </a:prstGeom>
          <a:noFill/>
          <a:ln cap="flat" cmpd="sng" w="19050">
            <a:solidFill>
              <a:schemeClr val="accent2"/>
            </a:solidFill>
            <a:prstDash val="solid"/>
            <a:round/>
            <a:headEnd len="med" w="med" type="none"/>
            <a:tailEnd len="med" w="med" type="none"/>
          </a:ln>
        </p:spPr>
      </p:cxnSp>
      <p:cxnSp>
        <p:nvCxnSpPr>
          <p:cNvPr id="96" name="Google Shape;96;p9"/>
          <p:cNvCxnSpPr/>
          <p:nvPr/>
        </p:nvCxnSpPr>
        <p:spPr>
          <a:xfrm>
            <a:off x="8428900" y="536125"/>
            <a:ext cx="0" cy="3724800"/>
          </a:xfrm>
          <a:prstGeom prst="straightConnector1">
            <a:avLst/>
          </a:prstGeom>
          <a:noFill/>
          <a:ln cap="flat" cmpd="sng" w="19050">
            <a:solidFill>
              <a:schemeClr val="accent2"/>
            </a:solidFill>
            <a:prstDash val="solid"/>
            <a:round/>
            <a:headEnd len="med" w="med" type="none"/>
            <a:tailEnd len="med" w="med" type="none"/>
          </a:ln>
        </p:spPr>
      </p:cxnSp>
      <p:cxnSp>
        <p:nvCxnSpPr>
          <p:cNvPr id="97" name="Google Shape;97;p9"/>
          <p:cNvCxnSpPr/>
          <p:nvPr/>
        </p:nvCxnSpPr>
        <p:spPr>
          <a:xfrm>
            <a:off x="1076675" y="531025"/>
            <a:ext cx="3383100" cy="0"/>
          </a:xfrm>
          <a:prstGeom prst="straightConnector1">
            <a:avLst/>
          </a:prstGeom>
          <a:noFill/>
          <a:ln cap="flat" cmpd="sng" w="19050">
            <a:solidFill>
              <a:schemeClr val="accent2"/>
            </a:solidFill>
            <a:prstDash val="solid"/>
            <a:round/>
            <a:headEnd len="med" w="med" type="none"/>
            <a:tailEnd len="med" w="med" type="none"/>
          </a:ln>
        </p:spPr>
      </p:cxnSp>
      <p:cxnSp>
        <p:nvCxnSpPr>
          <p:cNvPr id="98" name="Google Shape;98;p9"/>
          <p:cNvCxnSpPr/>
          <p:nvPr/>
        </p:nvCxnSpPr>
        <p:spPr>
          <a:xfrm>
            <a:off x="4628150" y="4608500"/>
            <a:ext cx="3383100" cy="0"/>
          </a:xfrm>
          <a:prstGeom prst="straightConnector1">
            <a:avLst/>
          </a:prstGeom>
          <a:noFill/>
          <a:ln cap="flat" cmpd="sng" w="19050">
            <a:solidFill>
              <a:schemeClr val="accent2"/>
            </a:solidFill>
            <a:prstDash val="solid"/>
            <a:round/>
            <a:headEnd len="med" w="med" type="none"/>
            <a:tailEnd len="med" w="med" type="none"/>
          </a:ln>
        </p:spPr>
      </p:cxnSp>
      <p:sp>
        <p:nvSpPr>
          <p:cNvPr id="99" name="Google Shape;99;p9"/>
          <p:cNvSpPr txBox="1"/>
          <p:nvPr>
            <p:ph type="title"/>
          </p:nvPr>
        </p:nvSpPr>
        <p:spPr>
          <a:xfrm>
            <a:off x="979575" y="1364238"/>
            <a:ext cx="3987600" cy="674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 name="Google Shape;100;p9"/>
          <p:cNvSpPr txBox="1"/>
          <p:nvPr>
            <p:ph idx="1" type="subTitle"/>
          </p:nvPr>
        </p:nvSpPr>
        <p:spPr>
          <a:xfrm>
            <a:off x="984475" y="2143763"/>
            <a:ext cx="4013100" cy="1371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10"/>
          <p:cNvSpPr txBox="1"/>
          <p:nvPr>
            <p:ph type="title"/>
          </p:nvPr>
        </p:nvSpPr>
        <p:spPr>
          <a:xfrm>
            <a:off x="715100" y="535000"/>
            <a:ext cx="7713900" cy="686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400"/>
              <a:buNone/>
              <a:defRPr sz="2700"/>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1pPr>
            <a:lvl2pPr lvl="1"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2pPr>
            <a:lvl3pPr lvl="2"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3pPr>
            <a:lvl4pPr lvl="3"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4pPr>
            <a:lvl5pPr lvl="4"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5pPr>
            <a:lvl6pPr lvl="5"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6pPr>
            <a:lvl7pPr lvl="6"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7pPr>
            <a:lvl8pPr lvl="7"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8pPr>
            <a:lvl9pPr lvl="8" rtl="0">
              <a:lnSpc>
                <a:spcPct val="90000"/>
              </a:lnSpc>
              <a:spcBef>
                <a:spcPts val="0"/>
              </a:spcBef>
              <a:spcAft>
                <a:spcPts val="0"/>
              </a:spcAft>
              <a:buClr>
                <a:schemeClr val="lt1"/>
              </a:buClr>
              <a:buSzPts val="3400"/>
              <a:buFont typeface="Montserrat SemiBold"/>
              <a:buNone/>
              <a:defRPr sz="3400">
                <a:solidFill>
                  <a:schemeClr val="lt1"/>
                </a:solidFill>
                <a:latin typeface="Montserrat SemiBold"/>
                <a:ea typeface="Montserrat SemiBold"/>
                <a:cs typeface="Montserrat SemiBold"/>
                <a:sym typeface="Montserrat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indent="-317500" lvl="1" marL="9144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indent="-317500" lvl="2" marL="13716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indent="-317500" lvl="3" marL="18288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indent="-317500" lvl="4" marL="22860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indent="-317500" lvl="5" marL="27432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indent="-317500" lvl="6" marL="32004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indent="-317500" lvl="7" marL="3657600">
              <a:lnSpc>
                <a:spcPct val="100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indent="-317500" lvl="8" marL="4114800">
              <a:lnSpc>
                <a:spcPct val="100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2"/>
          <p:cNvSpPr txBox="1"/>
          <p:nvPr>
            <p:ph type="ctrTitle"/>
          </p:nvPr>
        </p:nvSpPr>
        <p:spPr>
          <a:xfrm>
            <a:off x="2119950" y="1274400"/>
            <a:ext cx="4904100" cy="7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latin typeface="Montserrat"/>
                <a:ea typeface="Montserrat"/>
                <a:cs typeface="Montserrat"/>
                <a:sym typeface="Montserrat"/>
              </a:rPr>
              <a:t>BÁO CÁO CUỐI KỲ</a:t>
            </a:r>
            <a:endParaRPr b="1" sz="3300">
              <a:latin typeface="Montserrat"/>
              <a:ea typeface="Montserrat"/>
              <a:cs typeface="Montserrat"/>
              <a:sym typeface="Montserrat"/>
            </a:endParaRPr>
          </a:p>
        </p:txBody>
      </p:sp>
      <p:sp>
        <p:nvSpPr>
          <p:cNvPr id="469" name="Google Shape;469;p32"/>
          <p:cNvSpPr txBox="1"/>
          <p:nvPr>
            <p:ph idx="1" type="subTitle"/>
          </p:nvPr>
        </p:nvSpPr>
        <p:spPr>
          <a:xfrm>
            <a:off x="1679550" y="3536450"/>
            <a:ext cx="5804400" cy="926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000000"/>
                </a:solidFill>
                <a:latin typeface="Montserrat"/>
                <a:ea typeface="Montserrat"/>
                <a:cs typeface="Montserrat"/>
                <a:sym typeface="Montserrat"/>
              </a:rPr>
              <a:t>2324I_INT3115_1</a:t>
            </a:r>
            <a:endParaRPr>
              <a:solidFill>
                <a:srgbClr val="000000"/>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a:latin typeface="Montserrat"/>
                <a:ea typeface="Montserrat"/>
                <a:cs typeface="Montserrat"/>
                <a:sym typeface="Montserrat"/>
              </a:rPr>
              <a:t>THIẾT KẾ GIAO DIỆN NGƯỜI DÙNG</a:t>
            </a:r>
            <a:endParaRPr>
              <a:latin typeface="Montserrat"/>
              <a:ea typeface="Montserrat"/>
              <a:cs typeface="Montserrat"/>
              <a:sym typeface="Montserrat"/>
            </a:endParaRPr>
          </a:p>
          <a:p>
            <a:pPr indent="0" lvl="0" marL="0" rtl="0" algn="ctr">
              <a:lnSpc>
                <a:spcPct val="115000"/>
              </a:lnSpc>
              <a:spcBef>
                <a:spcPts val="0"/>
              </a:spcBef>
              <a:spcAft>
                <a:spcPts val="0"/>
              </a:spcAft>
              <a:buNone/>
            </a:pPr>
            <a:r>
              <a:rPr lang="en">
                <a:latin typeface="Montserrat"/>
                <a:ea typeface="Montserrat"/>
                <a:cs typeface="Montserrat"/>
                <a:sym typeface="Montserrat"/>
              </a:rPr>
              <a:t>NHÓM 7</a:t>
            </a:r>
            <a:endParaRPr>
              <a:latin typeface="Montserrat"/>
              <a:ea typeface="Montserrat"/>
              <a:cs typeface="Montserrat"/>
              <a:sym typeface="Montserrat"/>
            </a:endParaRPr>
          </a:p>
        </p:txBody>
      </p:sp>
      <p:grpSp>
        <p:nvGrpSpPr>
          <p:cNvPr id="470" name="Google Shape;470;p32"/>
          <p:cNvGrpSpPr/>
          <p:nvPr/>
        </p:nvGrpSpPr>
        <p:grpSpPr>
          <a:xfrm>
            <a:off x="2420254" y="623420"/>
            <a:ext cx="4303492" cy="392758"/>
            <a:chOff x="2420254" y="534995"/>
            <a:chExt cx="4303492" cy="392758"/>
          </a:xfrm>
        </p:grpSpPr>
        <p:grpSp>
          <p:nvGrpSpPr>
            <p:cNvPr id="471" name="Google Shape;471;p32"/>
            <p:cNvGrpSpPr/>
            <p:nvPr/>
          </p:nvGrpSpPr>
          <p:grpSpPr>
            <a:xfrm>
              <a:off x="4375682" y="534995"/>
              <a:ext cx="392680" cy="392758"/>
              <a:chOff x="4375682" y="534995"/>
              <a:chExt cx="392680" cy="392758"/>
            </a:xfrm>
          </p:grpSpPr>
          <p:sp>
            <p:nvSpPr>
              <p:cNvPr id="472" name="Google Shape;472;p32"/>
              <p:cNvSpPr/>
              <p:nvPr/>
            </p:nvSpPr>
            <p:spPr>
              <a:xfrm rot="-5400000">
                <a:off x="4571983" y="535078"/>
                <a:ext cx="78" cy="392680"/>
              </a:xfrm>
              <a:custGeom>
                <a:rect b="b" l="l" r="r" t="t"/>
                <a:pathLst>
                  <a:path extrusionOk="0" fill="none" h="5005" w="1">
                    <a:moveTo>
                      <a:pt x="1" y="5004"/>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rot="-5400000">
                <a:off x="4375638" y="731335"/>
                <a:ext cx="392758" cy="78"/>
              </a:xfrm>
              <a:custGeom>
                <a:rect b="b" l="l" r="r" t="t"/>
                <a:pathLst>
                  <a:path extrusionOk="0" fill="none" h="1" w="5006">
                    <a:moveTo>
                      <a:pt x="1" y="0"/>
                    </a:moveTo>
                    <a:lnTo>
                      <a:pt x="500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rot="-5400000">
                <a:off x="4509213" y="667356"/>
                <a:ext cx="128043" cy="128043"/>
              </a:xfrm>
              <a:custGeom>
                <a:rect b="b" l="l" r="r" t="t"/>
                <a:pathLst>
                  <a:path extrusionOk="0" fill="none" h="1632" w="1632">
                    <a:moveTo>
                      <a:pt x="1631" y="1631"/>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rot="-5400000">
                <a:off x="4509213" y="667356"/>
                <a:ext cx="128043" cy="128043"/>
              </a:xfrm>
              <a:custGeom>
                <a:rect b="b" l="l" r="r" t="t"/>
                <a:pathLst>
                  <a:path extrusionOk="0" fill="none" h="1632" w="1632">
                    <a:moveTo>
                      <a:pt x="1" y="1631"/>
                    </a:moveTo>
                    <a:lnTo>
                      <a:pt x="163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2"/>
            <p:cNvSpPr/>
            <p:nvPr/>
          </p:nvSpPr>
          <p:spPr>
            <a:xfrm rot="-5400000">
              <a:off x="5801635" y="-190654"/>
              <a:ext cx="78" cy="1844144"/>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rot="-5400000">
              <a:off x="3342326" y="-190693"/>
              <a:ext cx="78" cy="1844222"/>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2"/>
          <p:cNvGrpSpPr/>
          <p:nvPr/>
        </p:nvGrpSpPr>
        <p:grpSpPr>
          <a:xfrm>
            <a:off x="2420254" y="4462845"/>
            <a:ext cx="4303492" cy="392680"/>
            <a:chOff x="2420254" y="4215820"/>
            <a:chExt cx="4303492" cy="392680"/>
          </a:xfrm>
        </p:grpSpPr>
        <p:grpSp>
          <p:nvGrpSpPr>
            <p:cNvPr id="479" name="Google Shape;479;p32"/>
            <p:cNvGrpSpPr/>
            <p:nvPr/>
          </p:nvGrpSpPr>
          <p:grpSpPr>
            <a:xfrm>
              <a:off x="4375682" y="4215820"/>
              <a:ext cx="392680" cy="392680"/>
              <a:chOff x="4375682" y="4215820"/>
              <a:chExt cx="392680" cy="392680"/>
            </a:xfrm>
          </p:grpSpPr>
          <p:sp>
            <p:nvSpPr>
              <p:cNvPr id="480" name="Google Shape;480;p32"/>
              <p:cNvSpPr/>
              <p:nvPr/>
            </p:nvSpPr>
            <p:spPr>
              <a:xfrm rot="-5400000">
                <a:off x="4571983" y="4215825"/>
                <a:ext cx="78" cy="392680"/>
              </a:xfrm>
              <a:custGeom>
                <a:rect b="b" l="l" r="r" t="t"/>
                <a:pathLst>
                  <a:path extrusionOk="0" fill="none" h="5005" w="1">
                    <a:moveTo>
                      <a:pt x="1" y="5004"/>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rot="-5400000">
                <a:off x="4375677" y="4412121"/>
                <a:ext cx="392680" cy="78"/>
              </a:xfrm>
              <a:custGeom>
                <a:rect b="b" l="l" r="r" t="t"/>
                <a:pathLst>
                  <a:path extrusionOk="0" fill="none" h="1" w="5005">
                    <a:moveTo>
                      <a:pt x="1" y="0"/>
                    </a:moveTo>
                    <a:lnTo>
                      <a:pt x="5005"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rot="-5400000">
                <a:off x="4509174" y="4348063"/>
                <a:ext cx="128121" cy="128043"/>
              </a:xfrm>
              <a:custGeom>
                <a:rect b="b" l="l" r="r" t="t"/>
                <a:pathLst>
                  <a:path extrusionOk="0" fill="none" h="1632" w="1633">
                    <a:moveTo>
                      <a:pt x="1632" y="1631"/>
                    </a:moveTo>
                    <a:lnTo>
                      <a:pt x="0"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rot="-5400000">
                <a:off x="4509174" y="4348063"/>
                <a:ext cx="128121" cy="128043"/>
              </a:xfrm>
              <a:custGeom>
                <a:rect b="b" l="l" r="r" t="t"/>
                <a:pathLst>
                  <a:path extrusionOk="0" fill="none" h="1632" w="1633">
                    <a:moveTo>
                      <a:pt x="0" y="1631"/>
                    </a:moveTo>
                    <a:lnTo>
                      <a:pt x="1632"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2"/>
            <p:cNvSpPr/>
            <p:nvPr/>
          </p:nvSpPr>
          <p:spPr>
            <a:xfrm rot="-5400000">
              <a:off x="5801635" y="3490093"/>
              <a:ext cx="78" cy="1844144"/>
            </a:xfrm>
            <a:custGeom>
              <a:rect b="b" l="l" r="r" t="t"/>
              <a:pathLst>
                <a:path extrusionOk="0" fill="none" h="23505" w="1">
                  <a:moveTo>
                    <a:pt x="1" y="23505"/>
                  </a:moveTo>
                  <a:lnTo>
                    <a:pt x="1" y="0"/>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rot="-5400000">
              <a:off x="3342326" y="3490054"/>
              <a:ext cx="78" cy="1844222"/>
            </a:xfrm>
            <a:custGeom>
              <a:rect b="b" l="l" r="r" t="t"/>
              <a:pathLst>
                <a:path extrusionOk="0" fill="none" h="23506" w="1">
                  <a:moveTo>
                    <a:pt x="1" y="23505"/>
                  </a:moveTo>
                  <a:lnTo>
                    <a:pt x="1" y="1"/>
                  </a:lnTo>
                </a:path>
              </a:pathLst>
            </a:custGeom>
            <a:noFill/>
            <a:ln cap="flat" cmpd="sng" w="19050">
              <a:solidFill>
                <a:schemeClr val="l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6" name="Google Shape;486;p32"/>
          <p:cNvPicPr preferRelativeResize="0"/>
          <p:nvPr/>
        </p:nvPicPr>
        <p:blipFill rotWithShape="1">
          <a:blip r:embed="rId3">
            <a:alphaModFix/>
          </a:blip>
          <a:srcRect b="0" l="0" r="0" t="0"/>
          <a:stretch/>
        </p:blipFill>
        <p:spPr>
          <a:xfrm>
            <a:off x="4371182" y="95195"/>
            <a:ext cx="420725" cy="421730"/>
          </a:xfrm>
          <a:prstGeom prst="rect">
            <a:avLst/>
          </a:prstGeom>
          <a:noFill/>
          <a:ln>
            <a:noFill/>
          </a:ln>
        </p:spPr>
      </p:pic>
      <p:pic>
        <p:nvPicPr>
          <p:cNvPr id="487" name="Google Shape;487;p32"/>
          <p:cNvPicPr preferRelativeResize="0"/>
          <p:nvPr/>
        </p:nvPicPr>
        <p:blipFill rotWithShape="1">
          <a:blip r:embed="rId4">
            <a:alphaModFix/>
          </a:blip>
          <a:srcRect b="0" l="0" r="0" t="0"/>
          <a:stretch/>
        </p:blipFill>
        <p:spPr>
          <a:xfrm>
            <a:off x="4991547" y="88425"/>
            <a:ext cx="425040" cy="426054"/>
          </a:xfrm>
          <a:prstGeom prst="rect">
            <a:avLst/>
          </a:prstGeom>
          <a:noFill/>
          <a:ln>
            <a:noFill/>
          </a:ln>
        </p:spPr>
      </p:pic>
      <p:pic>
        <p:nvPicPr>
          <p:cNvPr id="488" name="Google Shape;488;p32"/>
          <p:cNvPicPr preferRelativeResize="0"/>
          <p:nvPr/>
        </p:nvPicPr>
        <p:blipFill rotWithShape="1">
          <a:blip r:embed="rId5">
            <a:alphaModFix/>
          </a:blip>
          <a:srcRect b="3209" l="3462" r="63591" t="9811"/>
          <a:stretch/>
        </p:blipFill>
        <p:spPr>
          <a:xfrm>
            <a:off x="3727413" y="90590"/>
            <a:ext cx="444129" cy="423889"/>
          </a:xfrm>
          <a:prstGeom prst="rect">
            <a:avLst/>
          </a:prstGeom>
          <a:noFill/>
          <a:ln>
            <a:noFill/>
          </a:ln>
        </p:spPr>
      </p:pic>
      <p:sp>
        <p:nvSpPr>
          <p:cNvPr id="489" name="Google Shape;489;p32"/>
          <p:cNvSpPr txBox="1"/>
          <p:nvPr>
            <p:ph type="ctrTitle"/>
          </p:nvPr>
        </p:nvSpPr>
        <p:spPr>
          <a:xfrm>
            <a:off x="1389113" y="2112350"/>
            <a:ext cx="6254100" cy="12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latin typeface="Montserrat Black"/>
                <a:ea typeface="Montserrat Black"/>
                <a:cs typeface="Montserrat Black"/>
                <a:sym typeface="Montserrat Black"/>
              </a:rPr>
              <a:t>VietCard</a:t>
            </a:r>
            <a:endParaRPr sz="2700">
              <a:latin typeface="Montserrat Black"/>
              <a:ea typeface="Montserrat Black"/>
              <a:cs typeface="Montserrat Black"/>
              <a:sym typeface="Montserrat Black"/>
            </a:endParaRPr>
          </a:p>
          <a:p>
            <a:pPr indent="0" lvl="0" marL="0" rtl="0" algn="ctr">
              <a:spcBef>
                <a:spcPts val="0"/>
              </a:spcBef>
              <a:spcAft>
                <a:spcPts val="0"/>
              </a:spcAft>
              <a:buNone/>
            </a:pPr>
            <a:r>
              <a:rPr b="1" lang="en" sz="2500">
                <a:latin typeface="Montserrat"/>
                <a:ea typeface="Montserrat"/>
                <a:cs typeface="Montserrat"/>
                <a:sym typeface="Montserrat"/>
              </a:rPr>
              <a:t>Ứng dụng thẻ kiến thức về các di sản văn hóa cho người Việt</a:t>
            </a:r>
            <a:endParaRPr b="1" sz="25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1"/>
          <p:cNvSpPr txBox="1"/>
          <p:nvPr/>
        </p:nvSpPr>
        <p:spPr>
          <a:xfrm>
            <a:off x="1028050" y="246825"/>
            <a:ext cx="5060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Minh họa</a:t>
            </a:r>
            <a:endParaRPr b="1" sz="3500">
              <a:solidFill>
                <a:schemeClr val="lt1"/>
              </a:solidFill>
              <a:latin typeface="Montserrat"/>
              <a:ea typeface="Montserrat"/>
              <a:cs typeface="Montserrat"/>
              <a:sym typeface="Montserrat"/>
            </a:endParaRPr>
          </a:p>
        </p:txBody>
      </p:sp>
      <p:sp>
        <p:nvSpPr>
          <p:cNvPr id="597" name="Google Shape;597;p41"/>
          <p:cNvSpPr txBox="1"/>
          <p:nvPr>
            <p:ph idx="4294967295" type="title"/>
          </p:nvPr>
        </p:nvSpPr>
        <p:spPr>
          <a:xfrm>
            <a:off x="1620600" y="1200113"/>
            <a:ext cx="24114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01</a:t>
            </a:r>
            <a:endParaRPr sz="2600"/>
          </a:p>
        </p:txBody>
      </p:sp>
      <p:sp>
        <p:nvSpPr>
          <p:cNvPr id="598" name="Google Shape;598;p41"/>
          <p:cNvSpPr txBox="1"/>
          <p:nvPr>
            <p:ph idx="4294967295" type="subTitle"/>
          </p:nvPr>
        </p:nvSpPr>
        <p:spPr>
          <a:xfrm>
            <a:off x="1576350" y="1788125"/>
            <a:ext cx="26790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sz="1800">
                <a:solidFill>
                  <a:srgbClr val="000000"/>
                </a:solidFill>
                <a:latin typeface="Montserrat"/>
                <a:ea typeface="Montserrat"/>
                <a:cs typeface="Montserrat"/>
                <a:sym typeface="Montserrat"/>
              </a:rPr>
              <a:t>Đăng ký, Đăng nhập</a:t>
            </a:r>
            <a:endParaRPr b="1" sz="1800">
              <a:latin typeface="Montserrat"/>
              <a:ea typeface="Montserrat"/>
              <a:cs typeface="Montserrat"/>
              <a:sym typeface="Montserrat"/>
            </a:endParaRPr>
          </a:p>
        </p:txBody>
      </p:sp>
      <p:cxnSp>
        <p:nvCxnSpPr>
          <p:cNvPr id="599" name="Google Shape;599;p41"/>
          <p:cNvCxnSpPr/>
          <p:nvPr/>
        </p:nvCxnSpPr>
        <p:spPr>
          <a:xfrm flipH="1" rot="10800000">
            <a:off x="1617025" y="1720963"/>
            <a:ext cx="1552800" cy="900"/>
          </a:xfrm>
          <a:prstGeom prst="straightConnector1">
            <a:avLst/>
          </a:prstGeom>
          <a:noFill/>
          <a:ln cap="flat" cmpd="sng" w="19050">
            <a:solidFill>
              <a:schemeClr val="dk2"/>
            </a:solidFill>
            <a:prstDash val="solid"/>
            <a:round/>
            <a:headEnd len="med" w="med" type="none"/>
            <a:tailEnd len="med" w="med" type="none"/>
          </a:ln>
        </p:spPr>
      </p:cxnSp>
      <p:sp>
        <p:nvSpPr>
          <p:cNvPr id="600" name="Google Shape;600;p41"/>
          <p:cNvSpPr txBox="1"/>
          <p:nvPr>
            <p:ph idx="4294967295" type="title"/>
          </p:nvPr>
        </p:nvSpPr>
        <p:spPr>
          <a:xfrm>
            <a:off x="1620600" y="2365913"/>
            <a:ext cx="24114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02</a:t>
            </a:r>
            <a:endParaRPr sz="2600"/>
          </a:p>
        </p:txBody>
      </p:sp>
      <p:sp>
        <p:nvSpPr>
          <p:cNvPr id="601" name="Google Shape;601;p41"/>
          <p:cNvSpPr txBox="1"/>
          <p:nvPr>
            <p:ph idx="4294967295" type="subTitle"/>
          </p:nvPr>
        </p:nvSpPr>
        <p:spPr>
          <a:xfrm>
            <a:off x="1576350" y="2953913"/>
            <a:ext cx="2122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sz="1800">
                <a:solidFill>
                  <a:srgbClr val="000000"/>
                </a:solidFill>
                <a:latin typeface="Montserrat"/>
                <a:ea typeface="Montserrat"/>
                <a:cs typeface="Montserrat"/>
                <a:sym typeface="Montserrat"/>
              </a:rPr>
              <a:t>Trang chủ</a:t>
            </a:r>
            <a:endParaRPr b="1" sz="1800">
              <a:latin typeface="Montserrat"/>
              <a:ea typeface="Montserrat"/>
              <a:cs typeface="Montserrat"/>
              <a:sym typeface="Montserrat"/>
            </a:endParaRPr>
          </a:p>
        </p:txBody>
      </p:sp>
      <p:cxnSp>
        <p:nvCxnSpPr>
          <p:cNvPr id="602" name="Google Shape;602;p41"/>
          <p:cNvCxnSpPr/>
          <p:nvPr/>
        </p:nvCxnSpPr>
        <p:spPr>
          <a:xfrm flipH="1" rot="10800000">
            <a:off x="1617025" y="2886763"/>
            <a:ext cx="1552800" cy="900"/>
          </a:xfrm>
          <a:prstGeom prst="straightConnector1">
            <a:avLst/>
          </a:prstGeom>
          <a:noFill/>
          <a:ln cap="flat" cmpd="sng" w="19050">
            <a:solidFill>
              <a:srgbClr val="F9CB9C"/>
            </a:solidFill>
            <a:prstDash val="solid"/>
            <a:round/>
            <a:headEnd len="med" w="med" type="none"/>
            <a:tailEnd len="med" w="med" type="none"/>
          </a:ln>
        </p:spPr>
      </p:cxnSp>
      <p:sp>
        <p:nvSpPr>
          <p:cNvPr id="603" name="Google Shape;603;p41"/>
          <p:cNvSpPr txBox="1"/>
          <p:nvPr>
            <p:ph idx="4294967295" type="title"/>
          </p:nvPr>
        </p:nvSpPr>
        <p:spPr>
          <a:xfrm>
            <a:off x="1620600" y="3531713"/>
            <a:ext cx="24114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03</a:t>
            </a:r>
            <a:endParaRPr sz="2600"/>
          </a:p>
        </p:txBody>
      </p:sp>
      <p:sp>
        <p:nvSpPr>
          <p:cNvPr id="604" name="Google Shape;604;p41"/>
          <p:cNvSpPr txBox="1"/>
          <p:nvPr>
            <p:ph idx="4294967295" type="subTitle"/>
          </p:nvPr>
        </p:nvSpPr>
        <p:spPr>
          <a:xfrm>
            <a:off x="1576350" y="4119713"/>
            <a:ext cx="2122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sz="1800">
                <a:solidFill>
                  <a:srgbClr val="000000"/>
                </a:solidFill>
                <a:latin typeface="Montserrat"/>
                <a:ea typeface="Montserrat"/>
                <a:cs typeface="Montserrat"/>
                <a:sym typeface="Montserrat"/>
              </a:rPr>
              <a:t>Bộ thẻ</a:t>
            </a:r>
            <a:endParaRPr b="1" sz="1800">
              <a:latin typeface="Montserrat"/>
              <a:ea typeface="Montserrat"/>
              <a:cs typeface="Montserrat"/>
              <a:sym typeface="Montserrat"/>
            </a:endParaRPr>
          </a:p>
        </p:txBody>
      </p:sp>
      <p:cxnSp>
        <p:nvCxnSpPr>
          <p:cNvPr id="605" name="Google Shape;605;p41"/>
          <p:cNvCxnSpPr/>
          <p:nvPr/>
        </p:nvCxnSpPr>
        <p:spPr>
          <a:xfrm flipH="1" rot="10800000">
            <a:off x="1617025" y="4052563"/>
            <a:ext cx="1552800" cy="900"/>
          </a:xfrm>
          <a:prstGeom prst="straightConnector1">
            <a:avLst/>
          </a:prstGeom>
          <a:noFill/>
          <a:ln cap="flat" cmpd="sng" w="19050">
            <a:solidFill>
              <a:srgbClr val="B6D7A8"/>
            </a:solidFill>
            <a:prstDash val="solid"/>
            <a:round/>
            <a:headEnd len="med" w="med" type="none"/>
            <a:tailEnd len="med" w="med" type="none"/>
          </a:ln>
        </p:spPr>
      </p:cxnSp>
      <p:sp>
        <p:nvSpPr>
          <p:cNvPr id="606" name="Google Shape;606;p41"/>
          <p:cNvSpPr txBox="1"/>
          <p:nvPr>
            <p:ph idx="4294967295" type="title"/>
          </p:nvPr>
        </p:nvSpPr>
        <p:spPr>
          <a:xfrm>
            <a:off x="5270225" y="1200113"/>
            <a:ext cx="24114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04</a:t>
            </a:r>
            <a:endParaRPr sz="2600"/>
          </a:p>
        </p:txBody>
      </p:sp>
      <p:sp>
        <p:nvSpPr>
          <p:cNvPr id="607" name="Google Shape;607;p41"/>
          <p:cNvSpPr txBox="1"/>
          <p:nvPr>
            <p:ph idx="4294967295" type="subTitle"/>
          </p:nvPr>
        </p:nvSpPr>
        <p:spPr>
          <a:xfrm>
            <a:off x="5225975" y="1788113"/>
            <a:ext cx="2122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sz="1800">
                <a:solidFill>
                  <a:srgbClr val="000000"/>
                </a:solidFill>
                <a:latin typeface="Montserrat"/>
                <a:ea typeface="Montserrat"/>
                <a:cs typeface="Montserrat"/>
                <a:sym typeface="Montserrat"/>
              </a:rPr>
              <a:t>Bắt đầu học</a:t>
            </a:r>
            <a:endParaRPr b="1" sz="1800">
              <a:latin typeface="Montserrat"/>
              <a:ea typeface="Montserrat"/>
              <a:cs typeface="Montserrat"/>
              <a:sym typeface="Montserrat"/>
            </a:endParaRPr>
          </a:p>
        </p:txBody>
      </p:sp>
      <p:cxnSp>
        <p:nvCxnSpPr>
          <p:cNvPr id="608" name="Google Shape;608;p41"/>
          <p:cNvCxnSpPr/>
          <p:nvPr/>
        </p:nvCxnSpPr>
        <p:spPr>
          <a:xfrm flipH="1" rot="10800000">
            <a:off x="5266650" y="1720963"/>
            <a:ext cx="1552800" cy="900"/>
          </a:xfrm>
          <a:prstGeom prst="straightConnector1">
            <a:avLst/>
          </a:prstGeom>
          <a:noFill/>
          <a:ln cap="flat" cmpd="sng" w="19050">
            <a:solidFill>
              <a:srgbClr val="A4C2F4"/>
            </a:solidFill>
            <a:prstDash val="solid"/>
            <a:round/>
            <a:headEnd len="med" w="med" type="none"/>
            <a:tailEnd len="med" w="med" type="none"/>
          </a:ln>
        </p:spPr>
      </p:cxnSp>
      <p:sp>
        <p:nvSpPr>
          <p:cNvPr id="609" name="Google Shape;609;p41"/>
          <p:cNvSpPr txBox="1"/>
          <p:nvPr>
            <p:ph idx="4294967295" type="title"/>
          </p:nvPr>
        </p:nvSpPr>
        <p:spPr>
          <a:xfrm>
            <a:off x="5270225" y="2365913"/>
            <a:ext cx="24114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05</a:t>
            </a:r>
            <a:endParaRPr sz="2600"/>
          </a:p>
        </p:txBody>
      </p:sp>
      <p:sp>
        <p:nvSpPr>
          <p:cNvPr id="610" name="Google Shape;610;p41"/>
          <p:cNvSpPr txBox="1"/>
          <p:nvPr>
            <p:ph idx="4294967295" type="subTitle"/>
          </p:nvPr>
        </p:nvSpPr>
        <p:spPr>
          <a:xfrm>
            <a:off x="5225975" y="2953913"/>
            <a:ext cx="2122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sz="1800">
                <a:solidFill>
                  <a:srgbClr val="000000"/>
                </a:solidFill>
                <a:latin typeface="Montserrat"/>
                <a:ea typeface="Montserrat"/>
                <a:cs typeface="Montserrat"/>
                <a:sym typeface="Montserrat"/>
              </a:rPr>
              <a:t>Tìm kiếm</a:t>
            </a:r>
            <a:endParaRPr b="1" sz="1800">
              <a:latin typeface="Montserrat"/>
              <a:ea typeface="Montserrat"/>
              <a:cs typeface="Montserrat"/>
              <a:sym typeface="Montserrat"/>
            </a:endParaRPr>
          </a:p>
        </p:txBody>
      </p:sp>
      <p:cxnSp>
        <p:nvCxnSpPr>
          <p:cNvPr id="611" name="Google Shape;611;p41"/>
          <p:cNvCxnSpPr/>
          <p:nvPr/>
        </p:nvCxnSpPr>
        <p:spPr>
          <a:xfrm flipH="1" rot="10800000">
            <a:off x="5266650" y="2886763"/>
            <a:ext cx="1552800" cy="900"/>
          </a:xfrm>
          <a:prstGeom prst="straightConnector1">
            <a:avLst/>
          </a:prstGeom>
          <a:noFill/>
          <a:ln cap="flat" cmpd="sng" w="19050">
            <a:solidFill>
              <a:srgbClr val="D5A6BD"/>
            </a:solidFill>
            <a:prstDash val="solid"/>
            <a:round/>
            <a:headEnd len="med" w="med" type="none"/>
            <a:tailEnd len="med" w="med" type="none"/>
          </a:ln>
        </p:spPr>
      </p:cxnSp>
      <p:sp>
        <p:nvSpPr>
          <p:cNvPr id="612" name="Google Shape;612;p41"/>
          <p:cNvSpPr txBox="1"/>
          <p:nvPr>
            <p:ph idx="4294967295" type="title"/>
          </p:nvPr>
        </p:nvSpPr>
        <p:spPr>
          <a:xfrm>
            <a:off x="5270225" y="3531713"/>
            <a:ext cx="2411400" cy="5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06</a:t>
            </a:r>
            <a:endParaRPr sz="2600"/>
          </a:p>
        </p:txBody>
      </p:sp>
      <p:sp>
        <p:nvSpPr>
          <p:cNvPr id="613" name="Google Shape;613;p41"/>
          <p:cNvSpPr txBox="1"/>
          <p:nvPr>
            <p:ph idx="4294967295" type="subTitle"/>
          </p:nvPr>
        </p:nvSpPr>
        <p:spPr>
          <a:xfrm>
            <a:off x="5225975" y="4119713"/>
            <a:ext cx="2122200" cy="738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 sz="1800">
                <a:solidFill>
                  <a:srgbClr val="000000"/>
                </a:solidFill>
                <a:latin typeface="Montserrat"/>
                <a:ea typeface="Montserrat"/>
                <a:cs typeface="Montserrat"/>
                <a:sym typeface="Montserrat"/>
              </a:rPr>
              <a:t>Trang cá nhân, Cài đặt</a:t>
            </a:r>
            <a:endParaRPr b="1" sz="1800">
              <a:latin typeface="Montserrat"/>
              <a:ea typeface="Montserrat"/>
              <a:cs typeface="Montserrat"/>
              <a:sym typeface="Montserrat"/>
            </a:endParaRPr>
          </a:p>
        </p:txBody>
      </p:sp>
      <p:cxnSp>
        <p:nvCxnSpPr>
          <p:cNvPr id="614" name="Google Shape;614;p41"/>
          <p:cNvCxnSpPr/>
          <p:nvPr/>
        </p:nvCxnSpPr>
        <p:spPr>
          <a:xfrm flipH="1" rot="10800000">
            <a:off x="5266650" y="4052563"/>
            <a:ext cx="1552800" cy="900"/>
          </a:xfrm>
          <a:prstGeom prst="straightConnector1">
            <a:avLst/>
          </a:prstGeom>
          <a:noFill/>
          <a:ln cap="flat" cmpd="sng" w="19050">
            <a:solidFill>
              <a:srgbClr val="EA9999"/>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2"/>
          <p:cNvSpPr txBox="1"/>
          <p:nvPr/>
        </p:nvSpPr>
        <p:spPr>
          <a:xfrm>
            <a:off x="155975" y="229025"/>
            <a:ext cx="2907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1. </a:t>
            </a:r>
            <a:r>
              <a:rPr b="1" lang="en" sz="3500">
                <a:solidFill>
                  <a:schemeClr val="lt1"/>
                </a:solidFill>
                <a:latin typeface="Montserrat"/>
                <a:ea typeface="Montserrat"/>
                <a:cs typeface="Montserrat"/>
                <a:sym typeface="Montserrat"/>
              </a:rPr>
              <a:t>Đăng ký, Đăng nhập</a:t>
            </a:r>
            <a:endParaRPr b="1" sz="3500">
              <a:solidFill>
                <a:schemeClr val="lt1"/>
              </a:solidFill>
              <a:latin typeface="Montserrat"/>
              <a:ea typeface="Montserrat"/>
              <a:cs typeface="Montserrat"/>
              <a:sym typeface="Montserrat"/>
            </a:endParaRPr>
          </a:p>
        </p:txBody>
      </p:sp>
      <p:pic>
        <p:nvPicPr>
          <p:cNvPr id="620" name="Google Shape;620;p42"/>
          <p:cNvPicPr preferRelativeResize="0"/>
          <p:nvPr/>
        </p:nvPicPr>
        <p:blipFill rotWithShape="1">
          <a:blip r:embed="rId3">
            <a:alphaModFix/>
          </a:blip>
          <a:srcRect b="22087" l="2467" r="0" t="4040"/>
          <a:stretch/>
        </p:blipFill>
        <p:spPr>
          <a:xfrm>
            <a:off x="6503400" y="297225"/>
            <a:ext cx="2510137" cy="4119950"/>
          </a:xfrm>
          <a:prstGeom prst="rect">
            <a:avLst/>
          </a:prstGeom>
          <a:noFill/>
          <a:ln>
            <a:noFill/>
          </a:ln>
        </p:spPr>
      </p:pic>
      <p:pic>
        <p:nvPicPr>
          <p:cNvPr id="621" name="Google Shape;621;p42"/>
          <p:cNvPicPr preferRelativeResize="0"/>
          <p:nvPr/>
        </p:nvPicPr>
        <p:blipFill rotWithShape="1">
          <a:blip r:embed="rId4">
            <a:alphaModFix/>
          </a:blip>
          <a:srcRect b="20295" l="0" r="0" t="3665"/>
          <a:stretch/>
        </p:blipFill>
        <p:spPr>
          <a:xfrm>
            <a:off x="3300150" y="297225"/>
            <a:ext cx="2637125" cy="4119950"/>
          </a:xfrm>
          <a:prstGeom prst="rect">
            <a:avLst/>
          </a:prstGeom>
          <a:noFill/>
          <a:ln>
            <a:noFill/>
          </a:ln>
        </p:spPr>
      </p:pic>
      <p:sp>
        <p:nvSpPr>
          <p:cNvPr id="622" name="Google Shape;622;p42"/>
          <p:cNvSpPr txBox="1"/>
          <p:nvPr/>
        </p:nvSpPr>
        <p:spPr>
          <a:xfrm>
            <a:off x="3735150" y="4485850"/>
            <a:ext cx="1673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Montserrat"/>
                <a:ea typeface="Montserrat"/>
                <a:cs typeface="Montserrat"/>
                <a:sym typeface="Montserrat"/>
              </a:rPr>
              <a:t>Đăng ký</a:t>
            </a:r>
            <a:endParaRPr b="1" sz="1700">
              <a:solidFill>
                <a:schemeClr val="lt1"/>
              </a:solidFill>
              <a:latin typeface="Montserrat"/>
              <a:ea typeface="Montserrat"/>
              <a:cs typeface="Montserrat"/>
              <a:sym typeface="Montserrat"/>
            </a:endParaRPr>
          </a:p>
        </p:txBody>
      </p:sp>
      <p:sp>
        <p:nvSpPr>
          <p:cNvPr id="623" name="Google Shape;623;p42"/>
          <p:cNvSpPr txBox="1"/>
          <p:nvPr/>
        </p:nvSpPr>
        <p:spPr>
          <a:xfrm>
            <a:off x="6873163" y="4485850"/>
            <a:ext cx="1770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Montserrat"/>
                <a:ea typeface="Montserrat"/>
                <a:cs typeface="Montserrat"/>
                <a:sym typeface="Montserrat"/>
              </a:rPr>
              <a:t>Đăng nhập</a:t>
            </a:r>
            <a:endParaRPr b="1" sz="17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3"/>
          <p:cNvSpPr txBox="1"/>
          <p:nvPr/>
        </p:nvSpPr>
        <p:spPr>
          <a:xfrm>
            <a:off x="155975" y="229025"/>
            <a:ext cx="317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2. Trang chủ</a:t>
            </a:r>
            <a:endParaRPr b="1" sz="3500">
              <a:solidFill>
                <a:schemeClr val="lt1"/>
              </a:solidFill>
              <a:latin typeface="Montserrat"/>
              <a:ea typeface="Montserrat"/>
              <a:cs typeface="Montserrat"/>
              <a:sym typeface="Montserrat"/>
            </a:endParaRPr>
          </a:p>
        </p:txBody>
      </p:sp>
      <p:sp>
        <p:nvSpPr>
          <p:cNvPr id="629" name="Google Shape;629;p43"/>
          <p:cNvSpPr txBox="1"/>
          <p:nvPr/>
        </p:nvSpPr>
        <p:spPr>
          <a:xfrm>
            <a:off x="1105925" y="1047450"/>
            <a:ext cx="43044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Bố cục gồm 3 phần chính:</a:t>
            </a:r>
            <a:endParaRPr sz="2200">
              <a:solidFill>
                <a:schemeClr val="lt1"/>
              </a:solidFill>
              <a:latin typeface="Montserrat Medium"/>
              <a:ea typeface="Montserrat Medium"/>
              <a:cs typeface="Montserrat Medium"/>
              <a:sym typeface="Montserrat Medium"/>
            </a:endParaRPr>
          </a:p>
          <a:p>
            <a:pPr indent="-368300" lvl="0" marL="457200" rtl="0" algn="l">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Top bar</a:t>
            </a:r>
            <a:endParaRPr sz="2200">
              <a:solidFill>
                <a:schemeClr val="lt1"/>
              </a:solidFill>
              <a:latin typeface="Montserrat Medium"/>
              <a:ea typeface="Montserrat Medium"/>
              <a:cs typeface="Montserrat Medium"/>
              <a:sym typeface="Montserrat Medium"/>
            </a:endParaRPr>
          </a:p>
          <a:p>
            <a:pPr indent="-368300" lvl="0" marL="457200" rtl="0" algn="l">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Nội dung</a:t>
            </a:r>
            <a:endParaRPr sz="2200">
              <a:solidFill>
                <a:schemeClr val="lt1"/>
              </a:solidFill>
              <a:latin typeface="Montserrat Medium"/>
              <a:ea typeface="Montserrat Medium"/>
              <a:cs typeface="Montserrat Medium"/>
              <a:sym typeface="Montserrat Medium"/>
            </a:endParaRPr>
          </a:p>
          <a:p>
            <a:pPr indent="-368300" lvl="0" marL="457200" rtl="0" algn="l">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Down bar</a:t>
            </a:r>
            <a:endParaRPr sz="2200">
              <a:solidFill>
                <a:schemeClr val="lt1"/>
              </a:solidFill>
              <a:latin typeface="Montserrat Medium"/>
              <a:ea typeface="Montserrat Medium"/>
              <a:cs typeface="Montserrat Medium"/>
              <a:sym typeface="Montserrat Medium"/>
            </a:endParaRPr>
          </a:p>
        </p:txBody>
      </p:sp>
      <p:pic>
        <p:nvPicPr>
          <p:cNvPr id="630" name="Google Shape;630;p43"/>
          <p:cNvPicPr preferRelativeResize="0"/>
          <p:nvPr/>
        </p:nvPicPr>
        <p:blipFill rotWithShape="1">
          <a:blip r:embed="rId3">
            <a:alphaModFix/>
          </a:blip>
          <a:srcRect b="0" l="0" r="0" t="3753"/>
          <a:stretch/>
        </p:blipFill>
        <p:spPr>
          <a:xfrm>
            <a:off x="5730625" y="95213"/>
            <a:ext cx="2305900" cy="495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4"/>
          <p:cNvSpPr txBox="1"/>
          <p:nvPr/>
        </p:nvSpPr>
        <p:spPr>
          <a:xfrm>
            <a:off x="1105925" y="1047450"/>
            <a:ext cx="4304400" cy="1539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lt1"/>
              </a:buClr>
              <a:buSzPts val="2200"/>
              <a:buFont typeface="Montserrat"/>
              <a:buAutoNum type="arabicPeriod"/>
            </a:pPr>
            <a:r>
              <a:rPr b="1" lang="en" sz="2200">
                <a:solidFill>
                  <a:schemeClr val="lt1"/>
                </a:solidFill>
                <a:latin typeface="Montserrat"/>
                <a:ea typeface="Montserrat"/>
                <a:cs typeface="Montserrat"/>
                <a:sym typeface="Montserrat"/>
              </a:rPr>
              <a:t>Top bar</a:t>
            </a:r>
            <a:endParaRPr b="1" sz="2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200">
                <a:solidFill>
                  <a:schemeClr val="lt1"/>
                </a:solidFill>
                <a:latin typeface="Montserrat Medium"/>
                <a:ea typeface="Montserrat Medium"/>
                <a:cs typeface="Montserrat Medium"/>
                <a:sym typeface="Montserrat Medium"/>
              </a:rPr>
              <a:t>Bao gồm: Refresh và Thông báo</a:t>
            </a:r>
            <a:endParaRPr sz="2200">
              <a:solidFill>
                <a:schemeClr val="lt1"/>
              </a:solidFill>
              <a:latin typeface="Montserrat Medium"/>
              <a:ea typeface="Montserrat Medium"/>
              <a:cs typeface="Montserrat Medium"/>
              <a:sym typeface="Montserrat Medium"/>
            </a:endParaRPr>
          </a:p>
        </p:txBody>
      </p:sp>
      <p:pic>
        <p:nvPicPr>
          <p:cNvPr id="636" name="Google Shape;636;p44"/>
          <p:cNvPicPr preferRelativeResize="0"/>
          <p:nvPr/>
        </p:nvPicPr>
        <p:blipFill rotWithShape="1">
          <a:blip r:embed="rId3">
            <a:alphaModFix/>
          </a:blip>
          <a:srcRect b="0" l="0" r="0" t="3753"/>
          <a:stretch/>
        </p:blipFill>
        <p:spPr>
          <a:xfrm>
            <a:off x="5730625" y="95213"/>
            <a:ext cx="2305900" cy="4953075"/>
          </a:xfrm>
          <a:prstGeom prst="rect">
            <a:avLst/>
          </a:prstGeom>
          <a:noFill/>
          <a:ln>
            <a:noFill/>
          </a:ln>
        </p:spPr>
      </p:pic>
      <p:sp>
        <p:nvSpPr>
          <p:cNvPr id="637" name="Google Shape;637;p44"/>
          <p:cNvSpPr/>
          <p:nvPr/>
        </p:nvSpPr>
        <p:spPr>
          <a:xfrm>
            <a:off x="5686725" y="95225"/>
            <a:ext cx="2393700" cy="48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cxnSp>
        <p:nvCxnSpPr>
          <p:cNvPr id="638" name="Google Shape;638;p44"/>
          <p:cNvCxnSpPr>
            <a:stCxn id="637" idx="1"/>
            <a:endCxn id="635" idx="0"/>
          </p:cNvCxnSpPr>
          <p:nvPr/>
        </p:nvCxnSpPr>
        <p:spPr>
          <a:xfrm flipH="1">
            <a:off x="3258225" y="335525"/>
            <a:ext cx="2428500" cy="711900"/>
          </a:xfrm>
          <a:prstGeom prst="straightConnector1">
            <a:avLst/>
          </a:prstGeom>
          <a:noFill/>
          <a:ln cap="flat" cmpd="sng" w="9525">
            <a:solidFill>
              <a:srgbClr val="FF0000"/>
            </a:solidFill>
            <a:prstDash val="solid"/>
            <a:round/>
            <a:headEnd len="med" w="med" type="none"/>
            <a:tailEnd len="med" w="med" type="none"/>
          </a:ln>
        </p:spPr>
      </p:cxnSp>
      <p:sp>
        <p:nvSpPr>
          <p:cNvPr id="639" name="Google Shape;639;p44"/>
          <p:cNvSpPr txBox="1"/>
          <p:nvPr/>
        </p:nvSpPr>
        <p:spPr>
          <a:xfrm>
            <a:off x="155975" y="229025"/>
            <a:ext cx="317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2. Trang chủ</a:t>
            </a:r>
            <a:endParaRPr b="1" sz="35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5"/>
          <p:cNvSpPr txBox="1"/>
          <p:nvPr/>
        </p:nvSpPr>
        <p:spPr>
          <a:xfrm>
            <a:off x="1105925" y="1047450"/>
            <a:ext cx="4304400" cy="2470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chemeClr val="lt1"/>
              </a:buClr>
              <a:buSzPts val="2200"/>
              <a:buFont typeface="Montserrat"/>
              <a:buAutoNum type="arabicPeriod"/>
            </a:pPr>
            <a:r>
              <a:rPr b="1" lang="en" sz="2200">
                <a:solidFill>
                  <a:schemeClr val="lt1"/>
                </a:solidFill>
                <a:latin typeface="Montserrat"/>
                <a:ea typeface="Montserrat"/>
                <a:cs typeface="Montserrat"/>
                <a:sym typeface="Montserrat"/>
              </a:rPr>
              <a:t>Top bar</a:t>
            </a:r>
            <a:endParaRPr b="1" sz="2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2200">
                <a:solidFill>
                  <a:schemeClr val="lt1"/>
                </a:solidFill>
                <a:latin typeface="Montserrat Medium"/>
                <a:ea typeface="Montserrat Medium"/>
                <a:cs typeface="Montserrat Medium"/>
                <a:sym typeface="Montserrat Medium"/>
              </a:rPr>
              <a:t>Thông báo: </a:t>
            </a:r>
            <a:endParaRPr sz="2200">
              <a:solidFill>
                <a:schemeClr val="lt1"/>
              </a:solidFill>
              <a:latin typeface="Montserrat Medium"/>
              <a:ea typeface="Montserrat Medium"/>
              <a:cs typeface="Montserrat Medium"/>
              <a:sym typeface="Montserrat Medium"/>
            </a:endParaRPr>
          </a:p>
          <a:p>
            <a:pPr indent="-368300" lvl="0" marL="457200" rtl="0" algn="l">
              <a:lnSpc>
                <a:spcPct val="115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Nhắc nhở việc học</a:t>
            </a:r>
            <a:endParaRPr sz="2200">
              <a:solidFill>
                <a:schemeClr val="lt1"/>
              </a:solidFill>
              <a:latin typeface="Montserrat Medium"/>
              <a:ea typeface="Montserrat Medium"/>
              <a:cs typeface="Montserrat Medium"/>
              <a:sym typeface="Montserrat Medium"/>
            </a:endParaRPr>
          </a:p>
          <a:p>
            <a:pPr indent="-368300" lvl="0" marL="457200" rtl="0" algn="l">
              <a:lnSpc>
                <a:spcPct val="115000"/>
              </a:lnSpc>
              <a:spcBef>
                <a:spcPts val="0"/>
              </a:spcBef>
              <a:spcAft>
                <a:spcPts val="0"/>
              </a:spcAft>
              <a:buClr>
                <a:schemeClr val="lt1"/>
              </a:buClr>
              <a:buSzPts val="2200"/>
              <a:buFont typeface="Montserrat"/>
              <a:buChar char="-"/>
            </a:pPr>
            <a:r>
              <a:rPr b="1" lang="en" sz="2200">
                <a:solidFill>
                  <a:schemeClr val="lt1"/>
                </a:solidFill>
                <a:latin typeface="Montserrat"/>
                <a:ea typeface="Montserrat"/>
                <a:cs typeface="Montserrat"/>
                <a:sym typeface="Montserrat"/>
              </a:rPr>
              <a:t>Tính năng thú vị:</a:t>
            </a:r>
            <a:r>
              <a:rPr lang="en" sz="2200">
                <a:solidFill>
                  <a:schemeClr val="lt1"/>
                </a:solidFill>
                <a:latin typeface="Montserrat Medium"/>
                <a:ea typeface="Montserrat Medium"/>
                <a:cs typeface="Montserrat Medium"/>
                <a:sym typeface="Montserrat Medium"/>
              </a:rPr>
              <a:t> fact thú vị về di tích văn hóa mỗi ngày</a:t>
            </a:r>
            <a:endParaRPr sz="2200">
              <a:solidFill>
                <a:schemeClr val="lt1"/>
              </a:solidFill>
              <a:latin typeface="Montserrat Medium"/>
              <a:ea typeface="Montserrat Medium"/>
              <a:cs typeface="Montserrat Medium"/>
              <a:sym typeface="Montserrat Medium"/>
            </a:endParaRPr>
          </a:p>
        </p:txBody>
      </p:sp>
      <p:pic>
        <p:nvPicPr>
          <p:cNvPr id="645" name="Google Shape;645;p45"/>
          <p:cNvPicPr preferRelativeResize="0"/>
          <p:nvPr/>
        </p:nvPicPr>
        <p:blipFill rotWithShape="1">
          <a:blip r:embed="rId3">
            <a:alphaModFix/>
          </a:blip>
          <a:srcRect b="39063" l="0" r="0" t="3176"/>
          <a:stretch/>
        </p:blipFill>
        <p:spPr>
          <a:xfrm>
            <a:off x="5499300" y="460125"/>
            <a:ext cx="3036625" cy="3877125"/>
          </a:xfrm>
          <a:prstGeom prst="rect">
            <a:avLst/>
          </a:prstGeom>
          <a:noFill/>
          <a:ln cap="flat" cmpd="sng" w="9525">
            <a:solidFill>
              <a:srgbClr val="191919"/>
            </a:solidFill>
            <a:prstDash val="solid"/>
            <a:round/>
            <a:headEnd len="sm" w="sm" type="none"/>
            <a:tailEnd len="sm" w="sm" type="none"/>
          </a:ln>
        </p:spPr>
      </p:pic>
      <p:sp>
        <p:nvSpPr>
          <p:cNvPr id="646" name="Google Shape;646;p45"/>
          <p:cNvSpPr/>
          <p:nvPr/>
        </p:nvSpPr>
        <p:spPr>
          <a:xfrm>
            <a:off x="5544375" y="848825"/>
            <a:ext cx="2955900" cy="207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647" name="Google Shape;647;p45"/>
          <p:cNvSpPr txBox="1"/>
          <p:nvPr/>
        </p:nvSpPr>
        <p:spPr>
          <a:xfrm>
            <a:off x="155975" y="229025"/>
            <a:ext cx="317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2. Trang chủ</a:t>
            </a:r>
            <a:endParaRPr b="1" sz="35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6"/>
          <p:cNvSpPr txBox="1"/>
          <p:nvPr/>
        </p:nvSpPr>
        <p:spPr>
          <a:xfrm>
            <a:off x="883475" y="3050550"/>
            <a:ext cx="43044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2. Down</a:t>
            </a:r>
            <a:r>
              <a:rPr b="1" lang="en" sz="2200">
                <a:solidFill>
                  <a:schemeClr val="lt1"/>
                </a:solidFill>
                <a:latin typeface="Montserrat"/>
                <a:ea typeface="Montserrat"/>
                <a:cs typeface="Montserrat"/>
                <a:sym typeface="Montserrat"/>
              </a:rPr>
              <a:t> bar</a:t>
            </a:r>
            <a:endParaRPr b="1" sz="2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200">
                <a:solidFill>
                  <a:schemeClr val="lt1"/>
                </a:solidFill>
                <a:latin typeface="Montserrat Medium"/>
                <a:ea typeface="Montserrat Medium"/>
                <a:cs typeface="Montserrat Medium"/>
                <a:sym typeface="Montserrat Medium"/>
              </a:rPr>
              <a:t>Thanh chuyển hướng</a:t>
            </a:r>
            <a:endParaRPr sz="2200">
              <a:solidFill>
                <a:schemeClr val="lt1"/>
              </a:solidFill>
              <a:latin typeface="Montserrat Medium"/>
              <a:ea typeface="Montserrat Medium"/>
              <a:cs typeface="Montserrat Medium"/>
              <a:sym typeface="Montserrat Medium"/>
            </a:endParaRPr>
          </a:p>
        </p:txBody>
      </p:sp>
      <p:pic>
        <p:nvPicPr>
          <p:cNvPr id="653" name="Google Shape;653;p46"/>
          <p:cNvPicPr preferRelativeResize="0"/>
          <p:nvPr/>
        </p:nvPicPr>
        <p:blipFill rotWithShape="1">
          <a:blip r:embed="rId3">
            <a:alphaModFix/>
          </a:blip>
          <a:srcRect b="0" l="0" r="0" t="3753"/>
          <a:stretch/>
        </p:blipFill>
        <p:spPr>
          <a:xfrm>
            <a:off x="5730625" y="95213"/>
            <a:ext cx="2305900" cy="4953075"/>
          </a:xfrm>
          <a:prstGeom prst="rect">
            <a:avLst/>
          </a:prstGeom>
          <a:noFill/>
          <a:ln>
            <a:noFill/>
          </a:ln>
        </p:spPr>
      </p:pic>
      <p:sp>
        <p:nvSpPr>
          <p:cNvPr id="654" name="Google Shape;654;p46"/>
          <p:cNvSpPr/>
          <p:nvPr/>
        </p:nvSpPr>
        <p:spPr>
          <a:xfrm>
            <a:off x="5686725" y="4348850"/>
            <a:ext cx="2393700" cy="48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cxnSp>
        <p:nvCxnSpPr>
          <p:cNvPr id="655" name="Google Shape;655;p46"/>
          <p:cNvCxnSpPr>
            <a:stCxn id="652" idx="3"/>
            <a:endCxn id="654" idx="1"/>
          </p:cNvCxnSpPr>
          <p:nvPr/>
        </p:nvCxnSpPr>
        <p:spPr>
          <a:xfrm>
            <a:off x="5187875" y="3566250"/>
            <a:ext cx="498900" cy="1023000"/>
          </a:xfrm>
          <a:prstGeom prst="straightConnector1">
            <a:avLst/>
          </a:prstGeom>
          <a:noFill/>
          <a:ln cap="flat" cmpd="sng" w="9525">
            <a:solidFill>
              <a:srgbClr val="FF0000"/>
            </a:solidFill>
            <a:prstDash val="solid"/>
            <a:round/>
            <a:headEnd len="med" w="med" type="none"/>
            <a:tailEnd len="med" w="med" type="none"/>
          </a:ln>
        </p:spPr>
      </p:cxnSp>
      <p:sp>
        <p:nvSpPr>
          <p:cNvPr id="656" name="Google Shape;656;p46"/>
          <p:cNvSpPr txBox="1"/>
          <p:nvPr/>
        </p:nvSpPr>
        <p:spPr>
          <a:xfrm>
            <a:off x="155975" y="229025"/>
            <a:ext cx="317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2. Trang chủ</a:t>
            </a:r>
            <a:endParaRPr b="1" sz="35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7"/>
          <p:cNvSpPr txBox="1"/>
          <p:nvPr/>
        </p:nvSpPr>
        <p:spPr>
          <a:xfrm>
            <a:off x="936875" y="1057225"/>
            <a:ext cx="4304400" cy="2047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3. Nội dung</a:t>
            </a:r>
            <a:endParaRPr b="1" sz="2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200">
                <a:solidFill>
                  <a:schemeClr val="lt1"/>
                </a:solidFill>
                <a:latin typeface="Montserrat Medium"/>
                <a:ea typeface="Montserrat Medium"/>
                <a:cs typeface="Montserrat Medium"/>
                <a:sym typeface="Montserrat Medium"/>
              </a:rPr>
              <a:t>2 danh sách bộ thẻ:</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Bộ thẻ của bạn</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Bộ thẻ công khai</a:t>
            </a:r>
            <a:endParaRPr sz="2200">
              <a:solidFill>
                <a:schemeClr val="lt1"/>
              </a:solidFill>
              <a:latin typeface="Montserrat Medium"/>
              <a:ea typeface="Montserrat Medium"/>
              <a:cs typeface="Montserrat Medium"/>
              <a:sym typeface="Montserrat Medium"/>
            </a:endParaRPr>
          </a:p>
        </p:txBody>
      </p:sp>
      <p:pic>
        <p:nvPicPr>
          <p:cNvPr id="662" name="Google Shape;662;p47"/>
          <p:cNvPicPr preferRelativeResize="0"/>
          <p:nvPr/>
        </p:nvPicPr>
        <p:blipFill rotWithShape="1">
          <a:blip r:embed="rId3">
            <a:alphaModFix/>
          </a:blip>
          <a:srcRect b="0" l="0" r="0" t="3753"/>
          <a:stretch/>
        </p:blipFill>
        <p:spPr>
          <a:xfrm>
            <a:off x="5730625" y="95213"/>
            <a:ext cx="2305900" cy="4953075"/>
          </a:xfrm>
          <a:prstGeom prst="rect">
            <a:avLst/>
          </a:prstGeom>
          <a:noFill/>
          <a:ln>
            <a:noFill/>
          </a:ln>
        </p:spPr>
      </p:pic>
      <p:sp>
        <p:nvSpPr>
          <p:cNvPr id="663" name="Google Shape;663;p47"/>
          <p:cNvSpPr/>
          <p:nvPr/>
        </p:nvSpPr>
        <p:spPr>
          <a:xfrm>
            <a:off x="5686725" y="611350"/>
            <a:ext cx="2393700" cy="377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cxnSp>
        <p:nvCxnSpPr>
          <p:cNvPr id="664" name="Google Shape;664;p47"/>
          <p:cNvCxnSpPr>
            <a:stCxn id="661" idx="3"/>
            <a:endCxn id="663" idx="1"/>
          </p:cNvCxnSpPr>
          <p:nvPr/>
        </p:nvCxnSpPr>
        <p:spPr>
          <a:xfrm>
            <a:off x="5241275" y="2080825"/>
            <a:ext cx="445500" cy="415800"/>
          </a:xfrm>
          <a:prstGeom prst="straightConnector1">
            <a:avLst/>
          </a:prstGeom>
          <a:noFill/>
          <a:ln cap="flat" cmpd="sng" w="9525">
            <a:solidFill>
              <a:srgbClr val="FF0000"/>
            </a:solidFill>
            <a:prstDash val="solid"/>
            <a:round/>
            <a:headEnd len="med" w="med" type="none"/>
            <a:tailEnd len="med" w="med" type="none"/>
          </a:ln>
        </p:spPr>
      </p:cxnSp>
      <p:sp>
        <p:nvSpPr>
          <p:cNvPr id="665" name="Google Shape;665;p47"/>
          <p:cNvSpPr txBox="1"/>
          <p:nvPr/>
        </p:nvSpPr>
        <p:spPr>
          <a:xfrm>
            <a:off x="155975" y="229025"/>
            <a:ext cx="317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2. Trang chủ</a:t>
            </a:r>
            <a:endParaRPr b="1" sz="35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8"/>
          <p:cNvSpPr txBox="1"/>
          <p:nvPr/>
        </p:nvSpPr>
        <p:spPr>
          <a:xfrm>
            <a:off x="936875" y="1057225"/>
            <a:ext cx="3042000" cy="1539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3. Nội dung</a:t>
            </a:r>
            <a:endParaRPr b="1" sz="2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200">
                <a:solidFill>
                  <a:schemeClr val="lt1"/>
                </a:solidFill>
                <a:latin typeface="Montserrat Medium"/>
                <a:ea typeface="Montserrat Medium"/>
                <a:cs typeface="Montserrat Medium"/>
                <a:sym typeface="Montserrat Medium"/>
              </a:rPr>
              <a:t>Chức năng Xem tất cả</a:t>
            </a:r>
            <a:endParaRPr sz="2200">
              <a:solidFill>
                <a:schemeClr val="lt1"/>
              </a:solidFill>
              <a:latin typeface="Montserrat Medium"/>
              <a:ea typeface="Montserrat Medium"/>
              <a:cs typeface="Montserrat Medium"/>
              <a:sym typeface="Montserrat Medium"/>
            </a:endParaRPr>
          </a:p>
        </p:txBody>
      </p:sp>
      <p:pic>
        <p:nvPicPr>
          <p:cNvPr id="671" name="Google Shape;671;p48"/>
          <p:cNvPicPr preferRelativeResize="0"/>
          <p:nvPr/>
        </p:nvPicPr>
        <p:blipFill rotWithShape="1">
          <a:blip r:embed="rId3">
            <a:alphaModFix/>
          </a:blip>
          <a:srcRect b="5976" l="0" r="0" t="4152"/>
          <a:stretch/>
        </p:blipFill>
        <p:spPr>
          <a:xfrm>
            <a:off x="4221350" y="229025"/>
            <a:ext cx="2177425" cy="4348500"/>
          </a:xfrm>
          <a:prstGeom prst="rect">
            <a:avLst/>
          </a:prstGeom>
          <a:noFill/>
          <a:ln>
            <a:noFill/>
          </a:ln>
        </p:spPr>
      </p:pic>
      <p:pic>
        <p:nvPicPr>
          <p:cNvPr id="672" name="Google Shape;672;p48"/>
          <p:cNvPicPr preferRelativeResize="0"/>
          <p:nvPr/>
        </p:nvPicPr>
        <p:blipFill rotWithShape="1">
          <a:blip r:embed="rId4">
            <a:alphaModFix/>
          </a:blip>
          <a:srcRect b="10313" l="0" r="0" t="4449"/>
          <a:stretch/>
        </p:blipFill>
        <p:spPr>
          <a:xfrm>
            <a:off x="6641250" y="211225"/>
            <a:ext cx="2311700" cy="4384099"/>
          </a:xfrm>
          <a:prstGeom prst="rect">
            <a:avLst/>
          </a:prstGeom>
          <a:noFill/>
          <a:ln>
            <a:noFill/>
          </a:ln>
        </p:spPr>
      </p:pic>
      <p:sp>
        <p:nvSpPr>
          <p:cNvPr id="673" name="Google Shape;673;p48"/>
          <p:cNvSpPr txBox="1"/>
          <p:nvPr/>
        </p:nvSpPr>
        <p:spPr>
          <a:xfrm>
            <a:off x="3789063" y="4697100"/>
            <a:ext cx="3042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của bạn</a:t>
            </a:r>
            <a:endParaRPr sz="1700">
              <a:solidFill>
                <a:schemeClr val="lt1"/>
              </a:solidFill>
              <a:latin typeface="Montserrat"/>
              <a:ea typeface="Montserrat"/>
              <a:cs typeface="Montserrat"/>
              <a:sym typeface="Montserrat"/>
            </a:endParaRPr>
          </a:p>
        </p:txBody>
      </p:sp>
      <p:sp>
        <p:nvSpPr>
          <p:cNvPr id="674" name="Google Shape;674;p48"/>
          <p:cNvSpPr txBox="1"/>
          <p:nvPr/>
        </p:nvSpPr>
        <p:spPr>
          <a:xfrm>
            <a:off x="6423700" y="4697100"/>
            <a:ext cx="27468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công khai</a:t>
            </a:r>
            <a:endParaRPr b="1" sz="1700">
              <a:solidFill>
                <a:schemeClr val="lt1"/>
              </a:solidFill>
              <a:latin typeface="Montserrat"/>
              <a:ea typeface="Montserrat"/>
              <a:cs typeface="Montserrat"/>
              <a:sym typeface="Montserrat"/>
            </a:endParaRPr>
          </a:p>
        </p:txBody>
      </p:sp>
      <p:sp>
        <p:nvSpPr>
          <p:cNvPr id="675" name="Google Shape;675;p48"/>
          <p:cNvSpPr txBox="1"/>
          <p:nvPr/>
        </p:nvSpPr>
        <p:spPr>
          <a:xfrm>
            <a:off x="155975" y="229025"/>
            <a:ext cx="3174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2. Trang chủ</a:t>
            </a:r>
            <a:endParaRPr b="1" sz="35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9"/>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
        <p:nvSpPr>
          <p:cNvPr id="681" name="Google Shape;681;p49"/>
          <p:cNvSpPr txBox="1"/>
          <p:nvPr/>
        </p:nvSpPr>
        <p:spPr>
          <a:xfrm>
            <a:off x="856775" y="1048325"/>
            <a:ext cx="33276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Xem thông tin bộ thẻ</a:t>
            </a:r>
            <a:endParaRPr sz="2200">
              <a:solidFill>
                <a:schemeClr val="lt1"/>
              </a:solidFill>
              <a:latin typeface="Montserrat"/>
              <a:ea typeface="Montserrat"/>
              <a:cs typeface="Montserrat"/>
              <a:sym typeface="Montserrat"/>
            </a:endParaRPr>
          </a:p>
        </p:txBody>
      </p:sp>
      <p:sp>
        <p:nvSpPr>
          <p:cNvPr id="682" name="Google Shape;682;p49"/>
          <p:cNvSpPr txBox="1"/>
          <p:nvPr/>
        </p:nvSpPr>
        <p:spPr>
          <a:xfrm>
            <a:off x="3789063" y="4661500"/>
            <a:ext cx="3042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của bạn</a:t>
            </a:r>
            <a:endParaRPr sz="1700">
              <a:solidFill>
                <a:schemeClr val="lt1"/>
              </a:solidFill>
              <a:latin typeface="Montserrat"/>
              <a:ea typeface="Montserrat"/>
              <a:cs typeface="Montserrat"/>
              <a:sym typeface="Montserrat"/>
            </a:endParaRPr>
          </a:p>
        </p:txBody>
      </p:sp>
      <p:sp>
        <p:nvSpPr>
          <p:cNvPr id="683" name="Google Shape;683;p49"/>
          <p:cNvSpPr txBox="1"/>
          <p:nvPr/>
        </p:nvSpPr>
        <p:spPr>
          <a:xfrm>
            <a:off x="6459300" y="4661500"/>
            <a:ext cx="27468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công khai</a:t>
            </a:r>
            <a:endParaRPr b="1" sz="1700">
              <a:solidFill>
                <a:schemeClr val="lt1"/>
              </a:solidFill>
              <a:latin typeface="Montserrat"/>
              <a:ea typeface="Montserrat"/>
              <a:cs typeface="Montserrat"/>
              <a:sym typeface="Montserrat"/>
            </a:endParaRPr>
          </a:p>
        </p:txBody>
      </p:sp>
      <p:pic>
        <p:nvPicPr>
          <p:cNvPr id="684" name="Google Shape;684;p49"/>
          <p:cNvPicPr preferRelativeResize="0"/>
          <p:nvPr/>
        </p:nvPicPr>
        <p:blipFill rotWithShape="1">
          <a:blip r:embed="rId3">
            <a:alphaModFix/>
          </a:blip>
          <a:srcRect b="4314" l="0" r="0" t="3298"/>
          <a:stretch/>
        </p:blipFill>
        <p:spPr>
          <a:xfrm>
            <a:off x="4264475" y="229013"/>
            <a:ext cx="2091200" cy="4340161"/>
          </a:xfrm>
          <a:prstGeom prst="rect">
            <a:avLst/>
          </a:prstGeom>
          <a:noFill/>
          <a:ln>
            <a:noFill/>
          </a:ln>
        </p:spPr>
      </p:pic>
      <p:pic>
        <p:nvPicPr>
          <p:cNvPr id="685" name="Google Shape;685;p49"/>
          <p:cNvPicPr preferRelativeResize="0"/>
          <p:nvPr/>
        </p:nvPicPr>
        <p:blipFill rotWithShape="1">
          <a:blip r:embed="rId4">
            <a:alphaModFix/>
          </a:blip>
          <a:srcRect b="4314" l="0" r="0" t="3298"/>
          <a:stretch/>
        </p:blipFill>
        <p:spPr>
          <a:xfrm>
            <a:off x="6787100" y="240472"/>
            <a:ext cx="2091200" cy="4317252"/>
          </a:xfrm>
          <a:prstGeom prst="rect">
            <a:avLst/>
          </a:prstGeom>
          <a:noFill/>
          <a:ln>
            <a:noFill/>
          </a:ln>
        </p:spPr>
      </p:pic>
      <p:cxnSp>
        <p:nvCxnSpPr>
          <p:cNvPr id="686" name="Google Shape;686;p49"/>
          <p:cNvCxnSpPr>
            <a:stCxn id="681" idx="2"/>
            <a:endCxn id="684" idx="1"/>
          </p:cNvCxnSpPr>
          <p:nvPr/>
        </p:nvCxnSpPr>
        <p:spPr>
          <a:xfrm>
            <a:off x="2520575" y="1571525"/>
            <a:ext cx="1743900" cy="827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0"/>
          <p:cNvSpPr txBox="1"/>
          <p:nvPr/>
        </p:nvSpPr>
        <p:spPr>
          <a:xfrm>
            <a:off x="856775" y="1048325"/>
            <a:ext cx="45732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Thông số</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3 số của Lịch học hôm nay</a:t>
            </a:r>
            <a:endParaRPr sz="2200">
              <a:solidFill>
                <a:schemeClr val="lt1"/>
              </a:solidFill>
              <a:latin typeface="Montserrat Medium"/>
              <a:ea typeface="Montserrat Medium"/>
              <a:cs typeface="Montserrat Medium"/>
              <a:sym typeface="Montserrat Medium"/>
            </a:endParaRPr>
          </a:p>
        </p:txBody>
      </p:sp>
      <p:sp>
        <p:nvSpPr>
          <p:cNvPr id="692" name="Google Shape;692;p50"/>
          <p:cNvSpPr txBox="1"/>
          <p:nvPr/>
        </p:nvSpPr>
        <p:spPr>
          <a:xfrm>
            <a:off x="5381988" y="4564788"/>
            <a:ext cx="3042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của bạn</a:t>
            </a:r>
            <a:endParaRPr sz="1700">
              <a:solidFill>
                <a:schemeClr val="lt1"/>
              </a:solidFill>
              <a:latin typeface="Montserrat"/>
              <a:ea typeface="Montserrat"/>
              <a:cs typeface="Montserrat"/>
              <a:sym typeface="Montserrat"/>
            </a:endParaRPr>
          </a:p>
        </p:txBody>
      </p:sp>
      <p:pic>
        <p:nvPicPr>
          <p:cNvPr id="693" name="Google Shape;693;p50"/>
          <p:cNvPicPr preferRelativeResize="0"/>
          <p:nvPr/>
        </p:nvPicPr>
        <p:blipFill rotWithShape="1">
          <a:blip r:embed="rId3">
            <a:alphaModFix/>
          </a:blip>
          <a:srcRect b="4314" l="0" r="0" t="3298"/>
          <a:stretch/>
        </p:blipFill>
        <p:spPr>
          <a:xfrm>
            <a:off x="5857400" y="132301"/>
            <a:ext cx="2091200" cy="4340161"/>
          </a:xfrm>
          <a:prstGeom prst="rect">
            <a:avLst/>
          </a:prstGeom>
          <a:noFill/>
          <a:ln>
            <a:noFill/>
          </a:ln>
        </p:spPr>
      </p:pic>
      <p:cxnSp>
        <p:nvCxnSpPr>
          <p:cNvPr id="694" name="Google Shape;694;p50"/>
          <p:cNvCxnSpPr>
            <a:stCxn id="695" idx="3"/>
            <a:endCxn id="696" idx="1"/>
          </p:cNvCxnSpPr>
          <p:nvPr/>
        </p:nvCxnSpPr>
        <p:spPr>
          <a:xfrm flipH="1" rot="10800000">
            <a:off x="4557975" y="2638013"/>
            <a:ext cx="1263600" cy="866100"/>
          </a:xfrm>
          <a:prstGeom prst="straightConnector1">
            <a:avLst/>
          </a:prstGeom>
          <a:noFill/>
          <a:ln cap="flat" cmpd="sng" w="9525">
            <a:solidFill>
              <a:srgbClr val="FF0000"/>
            </a:solidFill>
            <a:prstDash val="solid"/>
            <a:round/>
            <a:headEnd len="med" w="med" type="none"/>
            <a:tailEnd len="med" w="med" type="none"/>
          </a:ln>
        </p:spPr>
      </p:cxnSp>
      <p:sp>
        <p:nvSpPr>
          <p:cNvPr id="696" name="Google Shape;696;p50"/>
          <p:cNvSpPr/>
          <p:nvPr/>
        </p:nvSpPr>
        <p:spPr>
          <a:xfrm>
            <a:off x="5821600" y="2328025"/>
            <a:ext cx="2189100" cy="61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pic>
        <p:nvPicPr>
          <p:cNvPr id="695" name="Google Shape;695;p50"/>
          <p:cNvPicPr preferRelativeResize="0"/>
          <p:nvPr/>
        </p:nvPicPr>
        <p:blipFill rotWithShape="1">
          <a:blip r:embed="rId4">
            <a:alphaModFix/>
          </a:blip>
          <a:srcRect b="33113" l="0" r="0" t="31662"/>
          <a:stretch/>
        </p:blipFill>
        <p:spPr>
          <a:xfrm>
            <a:off x="1981350" y="2489750"/>
            <a:ext cx="2576625" cy="2028725"/>
          </a:xfrm>
          <a:prstGeom prst="rect">
            <a:avLst/>
          </a:prstGeom>
          <a:noFill/>
          <a:ln>
            <a:noFill/>
          </a:ln>
        </p:spPr>
      </p:pic>
      <p:sp>
        <p:nvSpPr>
          <p:cNvPr id="697" name="Google Shape;697;p50"/>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3"/>
          <p:cNvSpPr txBox="1"/>
          <p:nvPr>
            <p:ph type="title"/>
          </p:nvPr>
        </p:nvSpPr>
        <p:spPr>
          <a:xfrm>
            <a:off x="1683300" y="365400"/>
            <a:ext cx="5777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Danh </a:t>
            </a:r>
            <a:r>
              <a:rPr lang="en"/>
              <a:t>sách</a:t>
            </a:r>
            <a:r>
              <a:rPr lang="en"/>
              <a:t> </a:t>
            </a:r>
            <a:r>
              <a:rPr lang="en">
                <a:latin typeface="Montserrat Black"/>
                <a:ea typeface="Montserrat Black"/>
                <a:cs typeface="Montserrat Black"/>
                <a:sym typeface="Montserrat Black"/>
              </a:rPr>
              <a:t>thành viên</a:t>
            </a:r>
            <a:endParaRPr>
              <a:latin typeface="Montserrat Black"/>
              <a:ea typeface="Montserrat Black"/>
              <a:cs typeface="Montserrat Black"/>
              <a:sym typeface="Montserrat Black"/>
            </a:endParaRPr>
          </a:p>
        </p:txBody>
      </p:sp>
      <p:cxnSp>
        <p:nvCxnSpPr>
          <p:cNvPr id="495" name="Google Shape;495;p33"/>
          <p:cNvCxnSpPr/>
          <p:nvPr/>
        </p:nvCxnSpPr>
        <p:spPr>
          <a:xfrm>
            <a:off x="1687075" y="3973650"/>
            <a:ext cx="1813500" cy="0"/>
          </a:xfrm>
          <a:prstGeom prst="straightConnector1">
            <a:avLst/>
          </a:prstGeom>
          <a:noFill/>
          <a:ln cap="rnd" cmpd="sng" w="28575">
            <a:solidFill>
              <a:schemeClr val="dk2"/>
            </a:solidFill>
            <a:prstDash val="solid"/>
            <a:round/>
            <a:headEnd len="med" w="med" type="none"/>
            <a:tailEnd len="med" w="med" type="none"/>
          </a:ln>
        </p:spPr>
      </p:cxnSp>
      <p:sp>
        <p:nvSpPr>
          <p:cNvPr id="496" name="Google Shape;496;p33"/>
          <p:cNvSpPr txBox="1"/>
          <p:nvPr/>
        </p:nvSpPr>
        <p:spPr>
          <a:xfrm>
            <a:off x="1625650" y="2072600"/>
            <a:ext cx="23196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Huỳnh Tiến Dũng</a:t>
            </a:r>
            <a:endParaRPr b="1" sz="1800">
              <a:solidFill>
                <a:schemeClr val="lt1"/>
              </a:solidFill>
              <a:latin typeface="Montserrat"/>
              <a:ea typeface="Montserrat"/>
              <a:cs typeface="Montserrat"/>
              <a:sym typeface="Montserrat"/>
            </a:endParaRPr>
          </a:p>
        </p:txBody>
      </p:sp>
      <p:sp>
        <p:nvSpPr>
          <p:cNvPr id="497" name="Google Shape;497;p33"/>
          <p:cNvSpPr txBox="1"/>
          <p:nvPr/>
        </p:nvSpPr>
        <p:spPr>
          <a:xfrm>
            <a:off x="1625650" y="248077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21020007</a:t>
            </a:r>
            <a:endParaRPr b="1">
              <a:solidFill>
                <a:schemeClr val="lt1"/>
              </a:solidFill>
              <a:latin typeface="Montserrat"/>
              <a:ea typeface="Montserrat"/>
              <a:cs typeface="Montserrat"/>
              <a:sym typeface="Montserrat"/>
            </a:endParaRPr>
          </a:p>
        </p:txBody>
      </p:sp>
      <p:cxnSp>
        <p:nvCxnSpPr>
          <p:cNvPr id="498" name="Google Shape;498;p33"/>
          <p:cNvCxnSpPr/>
          <p:nvPr/>
        </p:nvCxnSpPr>
        <p:spPr>
          <a:xfrm rot="10800000">
            <a:off x="1711725" y="2485525"/>
            <a:ext cx="2079900" cy="0"/>
          </a:xfrm>
          <a:prstGeom prst="straightConnector1">
            <a:avLst/>
          </a:prstGeom>
          <a:noFill/>
          <a:ln cap="rnd" cmpd="sng" w="28575">
            <a:solidFill>
              <a:schemeClr val="accent2"/>
            </a:solidFill>
            <a:prstDash val="solid"/>
            <a:round/>
            <a:headEnd len="med" w="med" type="none"/>
            <a:tailEnd len="med" w="med" type="none"/>
          </a:ln>
        </p:spPr>
      </p:cxnSp>
      <p:sp>
        <p:nvSpPr>
          <p:cNvPr id="499" name="Google Shape;499;p33"/>
          <p:cNvSpPr txBox="1"/>
          <p:nvPr/>
        </p:nvSpPr>
        <p:spPr>
          <a:xfrm>
            <a:off x="1625650" y="279482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Trưởng nhóm</a:t>
            </a:r>
            <a:endParaRPr>
              <a:solidFill>
                <a:schemeClr val="lt1"/>
              </a:solidFill>
              <a:latin typeface="Montserrat"/>
              <a:ea typeface="Montserrat"/>
              <a:cs typeface="Montserrat"/>
              <a:sym typeface="Montserrat"/>
            </a:endParaRPr>
          </a:p>
        </p:txBody>
      </p:sp>
      <p:sp>
        <p:nvSpPr>
          <p:cNvPr id="500" name="Google Shape;500;p33"/>
          <p:cNvSpPr txBox="1"/>
          <p:nvPr/>
        </p:nvSpPr>
        <p:spPr>
          <a:xfrm>
            <a:off x="4947650" y="2072600"/>
            <a:ext cx="32736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Nguyễn Kim Quang Huy</a:t>
            </a:r>
            <a:endParaRPr b="1" sz="1800">
              <a:solidFill>
                <a:schemeClr val="lt1"/>
              </a:solidFill>
              <a:latin typeface="Montserrat"/>
              <a:ea typeface="Montserrat"/>
              <a:cs typeface="Montserrat"/>
              <a:sym typeface="Montserrat"/>
            </a:endParaRPr>
          </a:p>
        </p:txBody>
      </p:sp>
      <p:sp>
        <p:nvSpPr>
          <p:cNvPr id="501" name="Google Shape;501;p33"/>
          <p:cNvSpPr txBox="1"/>
          <p:nvPr/>
        </p:nvSpPr>
        <p:spPr>
          <a:xfrm>
            <a:off x="4947650" y="248077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21020077</a:t>
            </a:r>
            <a:endParaRPr b="1">
              <a:solidFill>
                <a:schemeClr val="lt1"/>
              </a:solidFill>
              <a:latin typeface="Montserrat"/>
              <a:ea typeface="Montserrat"/>
              <a:cs typeface="Montserrat"/>
              <a:sym typeface="Montserrat"/>
            </a:endParaRPr>
          </a:p>
        </p:txBody>
      </p:sp>
      <p:sp>
        <p:nvSpPr>
          <p:cNvPr id="502" name="Google Shape;502;p33"/>
          <p:cNvSpPr txBox="1"/>
          <p:nvPr/>
        </p:nvSpPr>
        <p:spPr>
          <a:xfrm>
            <a:off x="4947650" y="2794825"/>
            <a:ext cx="13914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a:t>
            </a:r>
            <a:r>
              <a:rPr lang="en">
                <a:solidFill>
                  <a:schemeClr val="lt1"/>
                </a:solidFill>
                <a:latin typeface="Montserrat"/>
                <a:ea typeface="Montserrat"/>
                <a:cs typeface="Montserrat"/>
                <a:sym typeface="Montserrat"/>
              </a:rPr>
              <a:t>hành viên</a:t>
            </a:r>
            <a:endParaRPr>
              <a:solidFill>
                <a:schemeClr val="lt1"/>
              </a:solidFill>
              <a:latin typeface="Montserrat"/>
              <a:ea typeface="Montserrat"/>
              <a:cs typeface="Montserrat"/>
              <a:sym typeface="Montserrat"/>
            </a:endParaRPr>
          </a:p>
        </p:txBody>
      </p:sp>
      <p:sp>
        <p:nvSpPr>
          <p:cNvPr id="503" name="Google Shape;503;p33"/>
          <p:cNvSpPr txBox="1"/>
          <p:nvPr/>
        </p:nvSpPr>
        <p:spPr>
          <a:xfrm>
            <a:off x="1625650" y="3545050"/>
            <a:ext cx="23196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Trương Minh Đức</a:t>
            </a:r>
            <a:endParaRPr b="1" sz="1800">
              <a:solidFill>
                <a:schemeClr val="lt1"/>
              </a:solidFill>
              <a:latin typeface="Montserrat"/>
              <a:ea typeface="Montserrat"/>
              <a:cs typeface="Montserrat"/>
              <a:sym typeface="Montserrat"/>
            </a:endParaRPr>
          </a:p>
        </p:txBody>
      </p:sp>
      <p:sp>
        <p:nvSpPr>
          <p:cNvPr id="504" name="Google Shape;504;p33"/>
          <p:cNvSpPr txBox="1"/>
          <p:nvPr/>
        </p:nvSpPr>
        <p:spPr>
          <a:xfrm>
            <a:off x="1625650" y="3934800"/>
            <a:ext cx="1705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21020307</a:t>
            </a:r>
            <a:endParaRPr b="1">
              <a:solidFill>
                <a:schemeClr val="lt1"/>
              </a:solidFill>
              <a:latin typeface="Montserrat"/>
              <a:ea typeface="Montserrat"/>
              <a:cs typeface="Montserrat"/>
              <a:sym typeface="Montserrat"/>
            </a:endParaRPr>
          </a:p>
        </p:txBody>
      </p:sp>
      <p:sp>
        <p:nvSpPr>
          <p:cNvPr id="505" name="Google Shape;505;p33"/>
          <p:cNvSpPr txBox="1"/>
          <p:nvPr/>
        </p:nvSpPr>
        <p:spPr>
          <a:xfrm>
            <a:off x="1625650" y="4248850"/>
            <a:ext cx="13515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Thành viên</a:t>
            </a:r>
            <a:endParaRPr>
              <a:solidFill>
                <a:schemeClr val="lt1"/>
              </a:solidFill>
              <a:latin typeface="Montserrat"/>
              <a:ea typeface="Montserrat"/>
              <a:cs typeface="Montserrat"/>
              <a:sym typeface="Montserrat"/>
            </a:endParaRPr>
          </a:p>
        </p:txBody>
      </p:sp>
      <p:cxnSp>
        <p:nvCxnSpPr>
          <p:cNvPr id="506" name="Google Shape;506;p33"/>
          <p:cNvCxnSpPr/>
          <p:nvPr/>
        </p:nvCxnSpPr>
        <p:spPr>
          <a:xfrm rot="10800000">
            <a:off x="5011000" y="2485525"/>
            <a:ext cx="2361600" cy="0"/>
          </a:xfrm>
          <a:prstGeom prst="straightConnector1">
            <a:avLst/>
          </a:prstGeom>
          <a:noFill/>
          <a:ln cap="rnd" cmpd="sng" w="28575">
            <a:solidFill>
              <a:schemeClr val="accent1"/>
            </a:solidFill>
            <a:prstDash val="solid"/>
            <a:round/>
            <a:headEnd len="med" w="med" type="none"/>
            <a:tailEnd len="med" w="med" type="none"/>
          </a:ln>
        </p:spPr>
      </p:cxnSp>
      <p:sp>
        <p:nvSpPr>
          <p:cNvPr id="507" name="Google Shape;507;p33"/>
          <p:cNvSpPr txBox="1"/>
          <p:nvPr>
            <p:ph type="title"/>
          </p:nvPr>
        </p:nvSpPr>
        <p:spPr>
          <a:xfrm>
            <a:off x="3412200" y="1295750"/>
            <a:ext cx="2319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Nhóm</a:t>
            </a:r>
            <a:r>
              <a:rPr lang="en" sz="3000"/>
              <a:t> </a:t>
            </a:r>
            <a:r>
              <a:rPr lang="en" sz="3000">
                <a:latin typeface="Montserrat Black"/>
                <a:ea typeface="Montserrat Black"/>
                <a:cs typeface="Montserrat Black"/>
                <a:sym typeface="Montserrat Black"/>
              </a:rPr>
              <a:t>7</a:t>
            </a:r>
            <a:endParaRPr sz="3000">
              <a:latin typeface="Montserrat Black"/>
              <a:ea typeface="Montserrat Black"/>
              <a:cs typeface="Montserrat Black"/>
              <a:sym typeface="Montserrat Black"/>
            </a:endParaRPr>
          </a:p>
        </p:txBody>
      </p:sp>
      <p:cxnSp>
        <p:nvCxnSpPr>
          <p:cNvPr id="508" name="Google Shape;508;p33"/>
          <p:cNvCxnSpPr/>
          <p:nvPr/>
        </p:nvCxnSpPr>
        <p:spPr>
          <a:xfrm>
            <a:off x="3238650" y="927450"/>
            <a:ext cx="2666700" cy="0"/>
          </a:xfrm>
          <a:prstGeom prst="straightConnector1">
            <a:avLst/>
          </a:prstGeom>
          <a:noFill/>
          <a:ln cap="flat" cmpd="sng" w="28575">
            <a:solidFill>
              <a:schemeClr val="lt1"/>
            </a:solidFill>
            <a:prstDash val="solid"/>
            <a:round/>
            <a:headEnd len="med" w="med" type="none"/>
            <a:tailEnd len="med" w="med" type="none"/>
          </a:ln>
        </p:spPr>
      </p:cxnSp>
      <p:sp>
        <p:nvSpPr>
          <p:cNvPr id="509" name="Google Shape;509;p33"/>
          <p:cNvSpPr txBox="1"/>
          <p:nvPr/>
        </p:nvSpPr>
        <p:spPr>
          <a:xfrm>
            <a:off x="5011000" y="3545050"/>
            <a:ext cx="3273600" cy="46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Quách Lê Hải Anh</a:t>
            </a:r>
            <a:endParaRPr b="1" sz="1800">
              <a:solidFill>
                <a:schemeClr val="lt1"/>
              </a:solidFill>
              <a:latin typeface="Montserrat"/>
              <a:ea typeface="Montserrat"/>
              <a:cs typeface="Montserrat"/>
              <a:sym typeface="Montserrat"/>
            </a:endParaRPr>
          </a:p>
        </p:txBody>
      </p:sp>
      <p:sp>
        <p:nvSpPr>
          <p:cNvPr id="510" name="Google Shape;510;p33"/>
          <p:cNvSpPr txBox="1"/>
          <p:nvPr/>
        </p:nvSpPr>
        <p:spPr>
          <a:xfrm>
            <a:off x="5011000" y="3953225"/>
            <a:ext cx="16437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MSV: </a:t>
            </a:r>
            <a:r>
              <a:rPr b="1" lang="en">
                <a:solidFill>
                  <a:schemeClr val="lt1"/>
                </a:solidFill>
                <a:latin typeface="Montserrat"/>
                <a:ea typeface="Montserrat"/>
                <a:cs typeface="Montserrat"/>
                <a:sym typeface="Montserrat"/>
              </a:rPr>
              <a:t>21020750</a:t>
            </a:r>
            <a:endParaRPr b="1">
              <a:solidFill>
                <a:schemeClr val="lt1"/>
              </a:solidFill>
              <a:latin typeface="Montserrat"/>
              <a:ea typeface="Montserrat"/>
              <a:cs typeface="Montserrat"/>
              <a:sym typeface="Montserrat"/>
            </a:endParaRPr>
          </a:p>
        </p:txBody>
      </p:sp>
      <p:sp>
        <p:nvSpPr>
          <p:cNvPr id="511" name="Google Shape;511;p33"/>
          <p:cNvSpPr txBox="1"/>
          <p:nvPr/>
        </p:nvSpPr>
        <p:spPr>
          <a:xfrm>
            <a:off x="5011000" y="4267275"/>
            <a:ext cx="13914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Thành viên</a:t>
            </a:r>
            <a:endParaRPr>
              <a:solidFill>
                <a:schemeClr val="lt1"/>
              </a:solidFill>
              <a:latin typeface="Montserrat"/>
              <a:ea typeface="Montserrat"/>
              <a:cs typeface="Montserrat"/>
              <a:sym typeface="Montserrat"/>
            </a:endParaRPr>
          </a:p>
        </p:txBody>
      </p:sp>
      <p:cxnSp>
        <p:nvCxnSpPr>
          <p:cNvPr id="512" name="Google Shape;512;p33"/>
          <p:cNvCxnSpPr/>
          <p:nvPr/>
        </p:nvCxnSpPr>
        <p:spPr>
          <a:xfrm rot="10800000">
            <a:off x="5074350" y="3957975"/>
            <a:ext cx="2361600" cy="0"/>
          </a:xfrm>
          <a:prstGeom prst="straightConnector1">
            <a:avLst/>
          </a:prstGeom>
          <a:noFill/>
          <a:ln cap="rnd" cmpd="sng" w="28575">
            <a:solidFill>
              <a:srgbClr val="FCA8A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1"/>
          <p:cNvSpPr txBox="1"/>
          <p:nvPr/>
        </p:nvSpPr>
        <p:spPr>
          <a:xfrm>
            <a:off x="856775" y="1048325"/>
            <a:ext cx="4350900" cy="2047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Thông số</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Thông tin chi tiết</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Số lượng thẻ đã học/ tổng</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Thanh tiến trình học</a:t>
            </a:r>
            <a:endParaRPr sz="2200">
              <a:solidFill>
                <a:schemeClr val="lt1"/>
              </a:solidFill>
              <a:latin typeface="Montserrat Medium"/>
              <a:ea typeface="Montserrat Medium"/>
              <a:cs typeface="Montserrat Medium"/>
              <a:sym typeface="Montserrat Medium"/>
            </a:endParaRPr>
          </a:p>
        </p:txBody>
      </p:sp>
      <p:sp>
        <p:nvSpPr>
          <p:cNvPr id="703" name="Google Shape;703;p51"/>
          <p:cNvSpPr txBox="1"/>
          <p:nvPr/>
        </p:nvSpPr>
        <p:spPr>
          <a:xfrm>
            <a:off x="5381988" y="4564788"/>
            <a:ext cx="3042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của bạn</a:t>
            </a:r>
            <a:endParaRPr sz="1700">
              <a:solidFill>
                <a:schemeClr val="lt1"/>
              </a:solidFill>
              <a:latin typeface="Montserrat"/>
              <a:ea typeface="Montserrat"/>
              <a:cs typeface="Montserrat"/>
              <a:sym typeface="Montserrat"/>
            </a:endParaRPr>
          </a:p>
        </p:txBody>
      </p:sp>
      <p:pic>
        <p:nvPicPr>
          <p:cNvPr id="704" name="Google Shape;704;p51"/>
          <p:cNvPicPr preferRelativeResize="0"/>
          <p:nvPr/>
        </p:nvPicPr>
        <p:blipFill rotWithShape="1">
          <a:blip r:embed="rId3">
            <a:alphaModFix/>
          </a:blip>
          <a:srcRect b="4314" l="0" r="0" t="3298"/>
          <a:stretch/>
        </p:blipFill>
        <p:spPr>
          <a:xfrm>
            <a:off x="5857400" y="132301"/>
            <a:ext cx="2091200" cy="4340161"/>
          </a:xfrm>
          <a:prstGeom prst="rect">
            <a:avLst/>
          </a:prstGeom>
          <a:noFill/>
          <a:ln>
            <a:noFill/>
          </a:ln>
        </p:spPr>
      </p:pic>
      <p:cxnSp>
        <p:nvCxnSpPr>
          <p:cNvPr id="705" name="Google Shape;705;p51"/>
          <p:cNvCxnSpPr>
            <a:stCxn id="702" idx="3"/>
            <a:endCxn id="706" idx="1"/>
          </p:cNvCxnSpPr>
          <p:nvPr/>
        </p:nvCxnSpPr>
        <p:spPr>
          <a:xfrm>
            <a:off x="5207675" y="2071925"/>
            <a:ext cx="600900" cy="1314600"/>
          </a:xfrm>
          <a:prstGeom prst="straightConnector1">
            <a:avLst/>
          </a:prstGeom>
          <a:noFill/>
          <a:ln cap="flat" cmpd="sng" w="9525">
            <a:solidFill>
              <a:srgbClr val="FF0000"/>
            </a:solidFill>
            <a:prstDash val="solid"/>
            <a:round/>
            <a:headEnd len="med" w="med" type="none"/>
            <a:tailEnd len="med" w="med" type="none"/>
          </a:ln>
        </p:spPr>
      </p:cxnSp>
      <p:sp>
        <p:nvSpPr>
          <p:cNvPr id="706" name="Google Shape;706;p51"/>
          <p:cNvSpPr/>
          <p:nvPr/>
        </p:nvSpPr>
        <p:spPr>
          <a:xfrm>
            <a:off x="5808450" y="2951350"/>
            <a:ext cx="2189100" cy="87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707" name="Google Shape;707;p51"/>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2"/>
          <p:cNvSpPr txBox="1"/>
          <p:nvPr/>
        </p:nvSpPr>
        <p:spPr>
          <a:xfrm>
            <a:off x="856775" y="1048325"/>
            <a:ext cx="4350900" cy="255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Các nút Chức năng</a:t>
            </a:r>
            <a:endParaRPr b="1" sz="2200">
              <a:solidFill>
                <a:schemeClr val="lt1"/>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200">
                <a:solidFill>
                  <a:schemeClr val="lt1"/>
                </a:solidFill>
                <a:latin typeface="Montserrat Medium"/>
                <a:ea typeface="Montserrat Medium"/>
                <a:cs typeface="Montserrat Medium"/>
                <a:sym typeface="Montserrat Medium"/>
              </a:rPr>
              <a:t>3 nút: </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Xem danh sách thẻ</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Thêm/Xóa vào yêu thích</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Cài đặt bộ thẻ</a:t>
            </a:r>
            <a:endParaRPr sz="2200">
              <a:solidFill>
                <a:schemeClr val="lt1"/>
              </a:solidFill>
              <a:latin typeface="Montserrat Medium"/>
              <a:ea typeface="Montserrat Medium"/>
              <a:cs typeface="Montserrat Medium"/>
              <a:sym typeface="Montserrat Medium"/>
            </a:endParaRPr>
          </a:p>
        </p:txBody>
      </p:sp>
      <p:sp>
        <p:nvSpPr>
          <p:cNvPr id="713" name="Google Shape;713;p52"/>
          <p:cNvSpPr txBox="1"/>
          <p:nvPr/>
        </p:nvSpPr>
        <p:spPr>
          <a:xfrm>
            <a:off x="5381988" y="4564788"/>
            <a:ext cx="30420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Bộ thẻ của bạn</a:t>
            </a:r>
            <a:endParaRPr sz="1700">
              <a:solidFill>
                <a:schemeClr val="lt1"/>
              </a:solidFill>
              <a:latin typeface="Montserrat"/>
              <a:ea typeface="Montserrat"/>
              <a:cs typeface="Montserrat"/>
              <a:sym typeface="Montserrat"/>
            </a:endParaRPr>
          </a:p>
        </p:txBody>
      </p:sp>
      <p:pic>
        <p:nvPicPr>
          <p:cNvPr id="714" name="Google Shape;714;p52"/>
          <p:cNvPicPr preferRelativeResize="0"/>
          <p:nvPr/>
        </p:nvPicPr>
        <p:blipFill rotWithShape="1">
          <a:blip r:embed="rId3">
            <a:alphaModFix/>
          </a:blip>
          <a:srcRect b="4314" l="0" r="0" t="3298"/>
          <a:stretch/>
        </p:blipFill>
        <p:spPr>
          <a:xfrm>
            <a:off x="5857400" y="132301"/>
            <a:ext cx="2091200" cy="4340161"/>
          </a:xfrm>
          <a:prstGeom prst="rect">
            <a:avLst/>
          </a:prstGeom>
          <a:noFill/>
          <a:ln>
            <a:noFill/>
          </a:ln>
        </p:spPr>
      </p:pic>
      <p:cxnSp>
        <p:nvCxnSpPr>
          <p:cNvPr id="715" name="Google Shape;715;p52"/>
          <p:cNvCxnSpPr>
            <a:stCxn id="712" idx="3"/>
            <a:endCxn id="716" idx="1"/>
          </p:cNvCxnSpPr>
          <p:nvPr/>
        </p:nvCxnSpPr>
        <p:spPr>
          <a:xfrm flipH="1" rot="10800000">
            <a:off x="5207675" y="2159075"/>
            <a:ext cx="952200" cy="166800"/>
          </a:xfrm>
          <a:prstGeom prst="straightConnector1">
            <a:avLst/>
          </a:prstGeom>
          <a:noFill/>
          <a:ln cap="flat" cmpd="sng" w="9525">
            <a:solidFill>
              <a:srgbClr val="FF0000"/>
            </a:solidFill>
            <a:prstDash val="solid"/>
            <a:round/>
            <a:headEnd len="med" w="med" type="none"/>
            <a:tailEnd len="med" w="med" type="none"/>
          </a:ln>
        </p:spPr>
      </p:cxnSp>
      <p:sp>
        <p:nvSpPr>
          <p:cNvPr id="716" name="Google Shape;716;p52"/>
          <p:cNvSpPr/>
          <p:nvPr/>
        </p:nvSpPr>
        <p:spPr>
          <a:xfrm>
            <a:off x="6159750" y="1992475"/>
            <a:ext cx="1379400" cy="33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717" name="Google Shape;717;p52"/>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3"/>
          <p:cNvSpPr txBox="1"/>
          <p:nvPr/>
        </p:nvSpPr>
        <p:spPr>
          <a:xfrm>
            <a:off x="856775" y="1048325"/>
            <a:ext cx="43509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Các nút Chức năng</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Xem danh sách thẻ</a:t>
            </a:r>
            <a:endParaRPr sz="2200">
              <a:solidFill>
                <a:schemeClr val="lt1"/>
              </a:solidFill>
              <a:latin typeface="Montserrat Medium"/>
              <a:ea typeface="Montserrat Medium"/>
              <a:cs typeface="Montserrat Medium"/>
              <a:sym typeface="Montserrat Medium"/>
            </a:endParaRPr>
          </a:p>
        </p:txBody>
      </p:sp>
      <p:cxnSp>
        <p:nvCxnSpPr>
          <p:cNvPr id="723" name="Google Shape;723;p53"/>
          <p:cNvCxnSpPr>
            <a:stCxn id="722" idx="3"/>
            <a:endCxn id="724" idx="1"/>
          </p:cNvCxnSpPr>
          <p:nvPr/>
        </p:nvCxnSpPr>
        <p:spPr>
          <a:xfrm>
            <a:off x="5207675" y="1564025"/>
            <a:ext cx="952200" cy="595200"/>
          </a:xfrm>
          <a:prstGeom prst="straightConnector1">
            <a:avLst/>
          </a:prstGeom>
          <a:noFill/>
          <a:ln cap="flat" cmpd="sng" w="9525">
            <a:solidFill>
              <a:srgbClr val="FF0000"/>
            </a:solidFill>
            <a:prstDash val="solid"/>
            <a:round/>
            <a:headEnd len="med" w="med" type="none"/>
            <a:tailEnd len="med" w="med" type="none"/>
          </a:ln>
        </p:spPr>
      </p:cxnSp>
      <p:sp>
        <p:nvSpPr>
          <p:cNvPr id="724" name="Google Shape;724;p53"/>
          <p:cNvSpPr/>
          <p:nvPr/>
        </p:nvSpPr>
        <p:spPr>
          <a:xfrm>
            <a:off x="6159750" y="1992475"/>
            <a:ext cx="1379400" cy="33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pic>
        <p:nvPicPr>
          <p:cNvPr id="725" name="Google Shape;725;p53"/>
          <p:cNvPicPr preferRelativeResize="0"/>
          <p:nvPr/>
        </p:nvPicPr>
        <p:blipFill rotWithShape="1">
          <a:blip r:embed="rId3">
            <a:alphaModFix/>
          </a:blip>
          <a:srcRect b="4325" l="0" r="0" t="3253"/>
          <a:stretch/>
        </p:blipFill>
        <p:spPr>
          <a:xfrm>
            <a:off x="5994112" y="188950"/>
            <a:ext cx="2262725" cy="4629749"/>
          </a:xfrm>
          <a:prstGeom prst="rect">
            <a:avLst/>
          </a:prstGeom>
          <a:noFill/>
          <a:ln>
            <a:noFill/>
          </a:ln>
        </p:spPr>
      </p:pic>
      <p:sp>
        <p:nvSpPr>
          <p:cNvPr id="726" name="Google Shape;726;p53"/>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4"/>
          <p:cNvSpPr txBox="1"/>
          <p:nvPr/>
        </p:nvSpPr>
        <p:spPr>
          <a:xfrm>
            <a:off x="1105950" y="1048325"/>
            <a:ext cx="4617900" cy="255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Các nút Chức năng</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Cài đặt:</a:t>
            </a:r>
            <a:endParaRPr sz="2200">
              <a:solidFill>
                <a:schemeClr val="lt1"/>
              </a:solidFill>
              <a:latin typeface="Montserrat Medium"/>
              <a:ea typeface="Montserrat Medium"/>
              <a:cs typeface="Montserrat Medium"/>
              <a:sym typeface="Montserrat Medium"/>
            </a:endParaRPr>
          </a:p>
          <a:p>
            <a:pPr indent="-368300" lvl="1" marL="9144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Chỉnh sửa tham số học</a:t>
            </a:r>
            <a:endParaRPr sz="2200">
              <a:solidFill>
                <a:schemeClr val="lt1"/>
              </a:solidFill>
              <a:latin typeface="Montserrat Medium"/>
              <a:ea typeface="Montserrat Medium"/>
              <a:cs typeface="Montserrat Medium"/>
              <a:sym typeface="Montserrat Medium"/>
            </a:endParaRPr>
          </a:p>
          <a:p>
            <a:pPr indent="-368300" lvl="1" marL="9144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Chỉnh sửa bộ thẻ</a:t>
            </a:r>
            <a:endParaRPr sz="2200">
              <a:solidFill>
                <a:schemeClr val="lt1"/>
              </a:solidFill>
              <a:latin typeface="Montserrat Medium"/>
              <a:ea typeface="Montserrat Medium"/>
              <a:cs typeface="Montserrat Medium"/>
              <a:sym typeface="Montserrat Medium"/>
            </a:endParaRPr>
          </a:p>
          <a:p>
            <a:pPr indent="-368300" lvl="1" marL="9144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Xóa bộ thẻ</a:t>
            </a:r>
            <a:endParaRPr sz="2200">
              <a:solidFill>
                <a:schemeClr val="lt1"/>
              </a:solidFill>
              <a:latin typeface="Montserrat Medium"/>
              <a:ea typeface="Montserrat Medium"/>
              <a:cs typeface="Montserrat Medium"/>
              <a:sym typeface="Montserrat Medium"/>
            </a:endParaRPr>
          </a:p>
        </p:txBody>
      </p:sp>
      <p:pic>
        <p:nvPicPr>
          <p:cNvPr id="732" name="Google Shape;732;p54"/>
          <p:cNvPicPr preferRelativeResize="0"/>
          <p:nvPr/>
        </p:nvPicPr>
        <p:blipFill rotWithShape="1">
          <a:blip r:embed="rId3">
            <a:alphaModFix/>
          </a:blip>
          <a:srcRect b="6233" l="2320" r="-2319" t="4328"/>
          <a:stretch/>
        </p:blipFill>
        <p:spPr>
          <a:xfrm>
            <a:off x="6337225" y="119300"/>
            <a:ext cx="2305250" cy="4600626"/>
          </a:xfrm>
          <a:prstGeom prst="rect">
            <a:avLst/>
          </a:prstGeom>
          <a:noFill/>
          <a:ln>
            <a:noFill/>
          </a:ln>
        </p:spPr>
      </p:pic>
      <p:cxnSp>
        <p:nvCxnSpPr>
          <p:cNvPr id="733" name="Google Shape;733;p54"/>
          <p:cNvCxnSpPr>
            <a:stCxn id="731" idx="3"/>
            <a:endCxn id="734" idx="1"/>
          </p:cNvCxnSpPr>
          <p:nvPr/>
        </p:nvCxnSpPr>
        <p:spPr>
          <a:xfrm>
            <a:off x="5723850" y="2325875"/>
            <a:ext cx="783000" cy="431700"/>
          </a:xfrm>
          <a:prstGeom prst="straightConnector1">
            <a:avLst/>
          </a:prstGeom>
          <a:noFill/>
          <a:ln cap="flat" cmpd="sng" w="9525">
            <a:solidFill>
              <a:srgbClr val="FF0000"/>
            </a:solidFill>
            <a:prstDash val="solid"/>
            <a:round/>
            <a:headEnd len="med" w="med" type="none"/>
            <a:tailEnd len="med" w="med" type="none"/>
          </a:ln>
        </p:spPr>
      </p:cxnSp>
      <p:sp>
        <p:nvSpPr>
          <p:cNvPr id="734" name="Google Shape;734;p54"/>
          <p:cNvSpPr/>
          <p:nvPr/>
        </p:nvSpPr>
        <p:spPr>
          <a:xfrm>
            <a:off x="6506800" y="2059125"/>
            <a:ext cx="1859700" cy="139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735" name="Google Shape;735;p54"/>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5"/>
          <p:cNvSpPr txBox="1"/>
          <p:nvPr/>
        </p:nvSpPr>
        <p:spPr>
          <a:xfrm>
            <a:off x="911075" y="1970900"/>
            <a:ext cx="30765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Các nút Chức năng</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Cài đặt</a:t>
            </a:r>
            <a:endParaRPr sz="2200">
              <a:solidFill>
                <a:schemeClr val="lt1"/>
              </a:solidFill>
              <a:latin typeface="Montserrat Medium"/>
              <a:ea typeface="Montserrat Medium"/>
              <a:cs typeface="Montserrat Medium"/>
              <a:sym typeface="Montserrat Medium"/>
            </a:endParaRPr>
          </a:p>
        </p:txBody>
      </p:sp>
      <p:cxnSp>
        <p:nvCxnSpPr>
          <p:cNvPr id="741" name="Google Shape;741;p55"/>
          <p:cNvCxnSpPr>
            <a:endCxn id="742" idx="1"/>
          </p:cNvCxnSpPr>
          <p:nvPr/>
        </p:nvCxnSpPr>
        <p:spPr>
          <a:xfrm>
            <a:off x="5474500" y="2334975"/>
            <a:ext cx="1032300" cy="422700"/>
          </a:xfrm>
          <a:prstGeom prst="straightConnector1">
            <a:avLst/>
          </a:prstGeom>
          <a:noFill/>
          <a:ln cap="flat" cmpd="sng" w="9525">
            <a:solidFill>
              <a:srgbClr val="FF0000"/>
            </a:solidFill>
            <a:prstDash val="solid"/>
            <a:round/>
            <a:headEnd len="med" w="med" type="none"/>
            <a:tailEnd len="med" w="med" type="none"/>
          </a:ln>
        </p:spPr>
      </p:cxnSp>
      <p:pic>
        <p:nvPicPr>
          <p:cNvPr id="743" name="Google Shape;743;p55"/>
          <p:cNvPicPr preferRelativeResize="0"/>
          <p:nvPr/>
        </p:nvPicPr>
        <p:blipFill rotWithShape="1">
          <a:blip r:embed="rId3">
            <a:alphaModFix/>
          </a:blip>
          <a:srcRect b="64272" l="0" r="0" t="2992"/>
          <a:stretch/>
        </p:blipFill>
        <p:spPr>
          <a:xfrm>
            <a:off x="6886775" y="229025"/>
            <a:ext cx="2175300" cy="1583976"/>
          </a:xfrm>
          <a:prstGeom prst="rect">
            <a:avLst/>
          </a:prstGeom>
          <a:noFill/>
          <a:ln>
            <a:noFill/>
          </a:ln>
        </p:spPr>
      </p:pic>
      <p:pic>
        <p:nvPicPr>
          <p:cNvPr id="744" name="Google Shape;744;p55"/>
          <p:cNvPicPr preferRelativeResize="0"/>
          <p:nvPr/>
        </p:nvPicPr>
        <p:blipFill rotWithShape="1">
          <a:blip r:embed="rId4">
            <a:alphaModFix/>
          </a:blip>
          <a:srcRect b="34952" l="0" r="0" t="3109"/>
          <a:stretch/>
        </p:blipFill>
        <p:spPr>
          <a:xfrm>
            <a:off x="4183500" y="848837"/>
            <a:ext cx="2323300" cy="3185750"/>
          </a:xfrm>
          <a:prstGeom prst="rect">
            <a:avLst/>
          </a:prstGeom>
          <a:noFill/>
          <a:ln>
            <a:noFill/>
          </a:ln>
        </p:spPr>
      </p:pic>
      <p:pic>
        <p:nvPicPr>
          <p:cNvPr id="745" name="Google Shape;745;p55"/>
          <p:cNvPicPr preferRelativeResize="0"/>
          <p:nvPr/>
        </p:nvPicPr>
        <p:blipFill rotWithShape="1">
          <a:blip r:embed="rId5">
            <a:alphaModFix/>
          </a:blip>
          <a:srcRect b="37370" l="0" r="0" t="33390"/>
          <a:stretch/>
        </p:blipFill>
        <p:spPr>
          <a:xfrm>
            <a:off x="6804850" y="3002375"/>
            <a:ext cx="2339150" cy="1503901"/>
          </a:xfrm>
          <a:prstGeom prst="rect">
            <a:avLst/>
          </a:prstGeom>
          <a:noFill/>
          <a:ln>
            <a:noFill/>
          </a:ln>
        </p:spPr>
      </p:pic>
      <p:sp>
        <p:nvSpPr>
          <p:cNvPr id="746" name="Google Shape;746;p55"/>
          <p:cNvSpPr txBox="1"/>
          <p:nvPr/>
        </p:nvSpPr>
        <p:spPr>
          <a:xfrm>
            <a:off x="3818650" y="4386475"/>
            <a:ext cx="2510100" cy="44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Chỉnh sửa bộ thẻ</a:t>
            </a:r>
            <a:endParaRPr b="1" sz="1700">
              <a:solidFill>
                <a:schemeClr val="lt1"/>
              </a:solidFill>
              <a:latin typeface="Catamaran"/>
              <a:ea typeface="Catamaran"/>
              <a:cs typeface="Catamaran"/>
              <a:sym typeface="Catamaran"/>
            </a:endParaRPr>
          </a:p>
        </p:txBody>
      </p:sp>
      <p:cxnSp>
        <p:nvCxnSpPr>
          <p:cNvPr id="747" name="Google Shape;747;p55"/>
          <p:cNvCxnSpPr>
            <a:stCxn id="746" idx="0"/>
            <a:endCxn id="744" idx="2"/>
          </p:cNvCxnSpPr>
          <p:nvPr/>
        </p:nvCxnSpPr>
        <p:spPr>
          <a:xfrm flipH="1" rot="10800000">
            <a:off x="5073700" y="4034575"/>
            <a:ext cx="271500" cy="351900"/>
          </a:xfrm>
          <a:prstGeom prst="straightConnector1">
            <a:avLst/>
          </a:prstGeom>
          <a:noFill/>
          <a:ln cap="flat" cmpd="sng" w="9525">
            <a:solidFill>
              <a:srgbClr val="FF0000"/>
            </a:solidFill>
            <a:prstDash val="solid"/>
            <a:round/>
            <a:headEnd len="med" w="med" type="none"/>
            <a:tailEnd len="med" w="med" type="none"/>
          </a:ln>
        </p:spPr>
      </p:cxnSp>
      <p:sp>
        <p:nvSpPr>
          <p:cNvPr id="748" name="Google Shape;748;p55"/>
          <p:cNvSpPr txBox="1"/>
          <p:nvPr/>
        </p:nvSpPr>
        <p:spPr>
          <a:xfrm>
            <a:off x="3632650" y="140325"/>
            <a:ext cx="2972100" cy="44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Chỉnh sửa tham số học</a:t>
            </a:r>
            <a:endParaRPr b="1" sz="1700">
              <a:solidFill>
                <a:schemeClr val="lt1"/>
              </a:solidFill>
              <a:latin typeface="Catamaran"/>
              <a:ea typeface="Catamaran"/>
              <a:cs typeface="Catamaran"/>
              <a:sym typeface="Catamaran"/>
            </a:endParaRPr>
          </a:p>
        </p:txBody>
      </p:sp>
      <p:cxnSp>
        <p:nvCxnSpPr>
          <p:cNvPr id="749" name="Google Shape;749;p55"/>
          <p:cNvCxnSpPr>
            <a:stCxn id="748" idx="3"/>
            <a:endCxn id="743" idx="1"/>
          </p:cNvCxnSpPr>
          <p:nvPr/>
        </p:nvCxnSpPr>
        <p:spPr>
          <a:xfrm>
            <a:off x="6604750" y="363525"/>
            <a:ext cx="282000" cy="657600"/>
          </a:xfrm>
          <a:prstGeom prst="straightConnector1">
            <a:avLst/>
          </a:prstGeom>
          <a:noFill/>
          <a:ln cap="flat" cmpd="sng" w="9525">
            <a:solidFill>
              <a:srgbClr val="FF0000"/>
            </a:solidFill>
            <a:prstDash val="solid"/>
            <a:round/>
            <a:headEnd len="med" w="med" type="none"/>
            <a:tailEnd len="med" w="med" type="none"/>
          </a:ln>
        </p:spPr>
      </p:cxnSp>
      <p:sp>
        <p:nvSpPr>
          <p:cNvPr id="750" name="Google Shape;750;p55"/>
          <p:cNvSpPr txBox="1"/>
          <p:nvPr/>
        </p:nvSpPr>
        <p:spPr>
          <a:xfrm>
            <a:off x="7020800" y="2184488"/>
            <a:ext cx="1497900" cy="44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Xóa bộ thẻ</a:t>
            </a:r>
            <a:endParaRPr b="1" sz="1700">
              <a:solidFill>
                <a:schemeClr val="lt1"/>
              </a:solidFill>
              <a:latin typeface="Catamaran"/>
              <a:ea typeface="Catamaran"/>
              <a:cs typeface="Catamaran"/>
              <a:sym typeface="Catamaran"/>
            </a:endParaRPr>
          </a:p>
        </p:txBody>
      </p:sp>
      <p:cxnSp>
        <p:nvCxnSpPr>
          <p:cNvPr id="751" name="Google Shape;751;p55"/>
          <p:cNvCxnSpPr>
            <a:stCxn id="750" idx="2"/>
            <a:endCxn id="745" idx="0"/>
          </p:cNvCxnSpPr>
          <p:nvPr/>
        </p:nvCxnSpPr>
        <p:spPr>
          <a:xfrm>
            <a:off x="7769750" y="2630888"/>
            <a:ext cx="204600" cy="371400"/>
          </a:xfrm>
          <a:prstGeom prst="straightConnector1">
            <a:avLst/>
          </a:prstGeom>
          <a:noFill/>
          <a:ln cap="flat" cmpd="sng" w="9525">
            <a:solidFill>
              <a:srgbClr val="FF0000"/>
            </a:solidFill>
            <a:prstDash val="solid"/>
            <a:round/>
            <a:headEnd len="med" w="med" type="none"/>
            <a:tailEnd len="med" w="med" type="none"/>
          </a:ln>
        </p:spPr>
      </p:cxnSp>
      <p:sp>
        <p:nvSpPr>
          <p:cNvPr id="752" name="Google Shape;752;p55"/>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6"/>
          <p:cNvSpPr txBox="1"/>
          <p:nvPr/>
        </p:nvSpPr>
        <p:spPr>
          <a:xfrm>
            <a:off x="856775" y="1048325"/>
            <a:ext cx="3185100" cy="1539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Các nút Chức năng</a:t>
            </a:r>
            <a:endParaRPr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Thêm/Xóa khỏi yêu thích</a:t>
            </a:r>
            <a:endParaRPr sz="2200">
              <a:solidFill>
                <a:schemeClr val="lt1"/>
              </a:solidFill>
              <a:latin typeface="Montserrat Medium"/>
              <a:ea typeface="Montserrat Medium"/>
              <a:cs typeface="Montserrat Medium"/>
              <a:sym typeface="Montserrat Medium"/>
            </a:endParaRPr>
          </a:p>
        </p:txBody>
      </p:sp>
      <p:pic>
        <p:nvPicPr>
          <p:cNvPr id="758" name="Google Shape;758;p56"/>
          <p:cNvPicPr preferRelativeResize="0"/>
          <p:nvPr/>
        </p:nvPicPr>
        <p:blipFill rotWithShape="1">
          <a:blip r:embed="rId3">
            <a:alphaModFix/>
          </a:blip>
          <a:srcRect b="5709" l="0" r="0" t="2941"/>
          <a:stretch/>
        </p:blipFill>
        <p:spPr>
          <a:xfrm>
            <a:off x="6776925" y="160175"/>
            <a:ext cx="2301700" cy="4698576"/>
          </a:xfrm>
          <a:prstGeom prst="rect">
            <a:avLst/>
          </a:prstGeom>
          <a:noFill/>
          <a:ln>
            <a:noFill/>
          </a:ln>
        </p:spPr>
      </p:pic>
      <p:pic>
        <p:nvPicPr>
          <p:cNvPr id="759" name="Google Shape;759;p56"/>
          <p:cNvPicPr preferRelativeResize="0"/>
          <p:nvPr/>
        </p:nvPicPr>
        <p:blipFill rotWithShape="1">
          <a:blip r:embed="rId4">
            <a:alphaModFix/>
          </a:blip>
          <a:srcRect b="5608" l="0" r="0" t="3041"/>
          <a:stretch/>
        </p:blipFill>
        <p:spPr>
          <a:xfrm>
            <a:off x="4255650" y="160175"/>
            <a:ext cx="2307500" cy="4698574"/>
          </a:xfrm>
          <a:prstGeom prst="rect">
            <a:avLst/>
          </a:prstGeom>
          <a:noFill/>
          <a:ln>
            <a:noFill/>
          </a:ln>
        </p:spPr>
      </p:pic>
      <p:sp>
        <p:nvSpPr>
          <p:cNvPr id="760" name="Google Shape;760;p56"/>
          <p:cNvSpPr/>
          <p:nvPr/>
        </p:nvSpPr>
        <p:spPr>
          <a:xfrm>
            <a:off x="4982200" y="2204800"/>
            <a:ext cx="854400" cy="38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761" name="Google Shape;761;p56"/>
          <p:cNvSpPr/>
          <p:nvPr/>
        </p:nvSpPr>
        <p:spPr>
          <a:xfrm>
            <a:off x="4315900" y="4475950"/>
            <a:ext cx="2199900" cy="38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cxnSp>
        <p:nvCxnSpPr>
          <p:cNvPr id="762" name="Google Shape;762;p56"/>
          <p:cNvCxnSpPr>
            <a:stCxn id="757" idx="3"/>
            <a:endCxn id="760" idx="1"/>
          </p:cNvCxnSpPr>
          <p:nvPr/>
        </p:nvCxnSpPr>
        <p:spPr>
          <a:xfrm>
            <a:off x="4041875" y="1817975"/>
            <a:ext cx="940200" cy="578100"/>
          </a:xfrm>
          <a:prstGeom prst="straightConnector1">
            <a:avLst/>
          </a:prstGeom>
          <a:noFill/>
          <a:ln cap="flat" cmpd="sng" w="9525">
            <a:solidFill>
              <a:srgbClr val="FF0000"/>
            </a:solidFill>
            <a:prstDash val="solid"/>
            <a:round/>
            <a:headEnd len="med" w="med" type="none"/>
            <a:tailEnd len="med" w="med" type="none"/>
          </a:ln>
        </p:spPr>
      </p:cxnSp>
      <p:cxnSp>
        <p:nvCxnSpPr>
          <p:cNvPr id="763" name="Google Shape;763;p56"/>
          <p:cNvCxnSpPr>
            <a:stCxn id="757" idx="3"/>
          </p:cNvCxnSpPr>
          <p:nvPr/>
        </p:nvCxnSpPr>
        <p:spPr>
          <a:xfrm>
            <a:off x="4041875" y="1817975"/>
            <a:ext cx="987600" cy="2643900"/>
          </a:xfrm>
          <a:prstGeom prst="straightConnector1">
            <a:avLst/>
          </a:prstGeom>
          <a:noFill/>
          <a:ln cap="flat" cmpd="sng" w="9525">
            <a:solidFill>
              <a:srgbClr val="FF0000"/>
            </a:solidFill>
            <a:prstDash val="solid"/>
            <a:round/>
            <a:headEnd len="med" w="med" type="none"/>
            <a:tailEnd len="med" w="med" type="none"/>
          </a:ln>
        </p:spPr>
      </p:cxnSp>
      <p:sp>
        <p:nvSpPr>
          <p:cNvPr id="764" name="Google Shape;764;p56"/>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7"/>
          <p:cNvSpPr txBox="1"/>
          <p:nvPr/>
        </p:nvSpPr>
        <p:spPr>
          <a:xfrm>
            <a:off x="856775" y="1048325"/>
            <a:ext cx="23841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Tạo bộ thẻ mới</a:t>
            </a:r>
            <a:endParaRPr sz="2200">
              <a:solidFill>
                <a:schemeClr val="lt1"/>
              </a:solidFill>
              <a:latin typeface="Montserrat"/>
              <a:ea typeface="Montserrat"/>
              <a:cs typeface="Montserrat"/>
              <a:sym typeface="Montserrat"/>
            </a:endParaRPr>
          </a:p>
        </p:txBody>
      </p:sp>
      <p:pic>
        <p:nvPicPr>
          <p:cNvPr id="770" name="Google Shape;770;p57"/>
          <p:cNvPicPr preferRelativeResize="0"/>
          <p:nvPr/>
        </p:nvPicPr>
        <p:blipFill>
          <a:blip r:embed="rId3">
            <a:alphaModFix/>
          </a:blip>
          <a:stretch>
            <a:fillRect/>
          </a:stretch>
        </p:blipFill>
        <p:spPr>
          <a:xfrm>
            <a:off x="3945125" y="72325"/>
            <a:ext cx="2165318" cy="4838700"/>
          </a:xfrm>
          <a:prstGeom prst="rect">
            <a:avLst/>
          </a:prstGeom>
          <a:noFill/>
          <a:ln>
            <a:noFill/>
          </a:ln>
        </p:spPr>
      </p:pic>
      <p:pic>
        <p:nvPicPr>
          <p:cNvPr id="771" name="Google Shape;771;p57"/>
          <p:cNvPicPr preferRelativeResize="0"/>
          <p:nvPr/>
        </p:nvPicPr>
        <p:blipFill>
          <a:blip r:embed="rId4">
            <a:alphaModFix/>
          </a:blip>
          <a:stretch>
            <a:fillRect/>
          </a:stretch>
        </p:blipFill>
        <p:spPr>
          <a:xfrm>
            <a:off x="6476393" y="72325"/>
            <a:ext cx="2147852" cy="4838701"/>
          </a:xfrm>
          <a:prstGeom prst="rect">
            <a:avLst/>
          </a:prstGeom>
          <a:noFill/>
          <a:ln>
            <a:noFill/>
          </a:ln>
        </p:spPr>
      </p:pic>
      <p:cxnSp>
        <p:nvCxnSpPr>
          <p:cNvPr id="772" name="Google Shape;772;p57"/>
          <p:cNvCxnSpPr>
            <a:stCxn id="769" idx="3"/>
            <a:endCxn id="770" idx="1"/>
          </p:cNvCxnSpPr>
          <p:nvPr/>
        </p:nvCxnSpPr>
        <p:spPr>
          <a:xfrm>
            <a:off x="3240875" y="1309925"/>
            <a:ext cx="704400" cy="1181700"/>
          </a:xfrm>
          <a:prstGeom prst="straightConnector1">
            <a:avLst/>
          </a:prstGeom>
          <a:noFill/>
          <a:ln cap="flat" cmpd="sng" w="9525">
            <a:solidFill>
              <a:srgbClr val="FF0000"/>
            </a:solidFill>
            <a:prstDash val="solid"/>
            <a:round/>
            <a:headEnd len="med" w="med" type="none"/>
            <a:tailEnd len="med" w="med" type="none"/>
          </a:ln>
        </p:spPr>
      </p:cxnSp>
      <p:sp>
        <p:nvSpPr>
          <p:cNvPr id="773" name="Google Shape;773;p57"/>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8"/>
          <p:cNvSpPr txBox="1"/>
          <p:nvPr/>
        </p:nvSpPr>
        <p:spPr>
          <a:xfrm>
            <a:off x="856650" y="2048525"/>
            <a:ext cx="26511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Tạo các thẻ mới</a:t>
            </a:r>
            <a:endParaRPr sz="2200">
              <a:solidFill>
                <a:schemeClr val="lt1"/>
              </a:solidFill>
              <a:latin typeface="Montserrat"/>
              <a:ea typeface="Montserrat"/>
              <a:cs typeface="Montserrat"/>
              <a:sym typeface="Montserrat"/>
            </a:endParaRPr>
          </a:p>
        </p:txBody>
      </p:sp>
      <p:cxnSp>
        <p:nvCxnSpPr>
          <p:cNvPr id="779" name="Google Shape;779;p58"/>
          <p:cNvCxnSpPr>
            <a:stCxn id="778" idx="3"/>
            <a:endCxn id="780" idx="1"/>
          </p:cNvCxnSpPr>
          <p:nvPr/>
        </p:nvCxnSpPr>
        <p:spPr>
          <a:xfrm>
            <a:off x="3507750" y="2310125"/>
            <a:ext cx="474300" cy="261600"/>
          </a:xfrm>
          <a:prstGeom prst="straightConnector1">
            <a:avLst/>
          </a:prstGeom>
          <a:noFill/>
          <a:ln cap="flat" cmpd="sng" w="9525">
            <a:solidFill>
              <a:srgbClr val="FF0000"/>
            </a:solidFill>
            <a:prstDash val="solid"/>
            <a:round/>
            <a:headEnd len="med" w="med" type="none"/>
            <a:tailEnd len="med" w="med" type="none"/>
          </a:ln>
        </p:spPr>
      </p:cxnSp>
      <p:pic>
        <p:nvPicPr>
          <p:cNvPr id="780" name="Google Shape;780;p58"/>
          <p:cNvPicPr preferRelativeResize="0"/>
          <p:nvPr/>
        </p:nvPicPr>
        <p:blipFill>
          <a:blip r:embed="rId3">
            <a:alphaModFix/>
          </a:blip>
          <a:stretch>
            <a:fillRect/>
          </a:stretch>
        </p:blipFill>
        <p:spPr>
          <a:xfrm>
            <a:off x="3982000" y="152400"/>
            <a:ext cx="2153885" cy="4838701"/>
          </a:xfrm>
          <a:prstGeom prst="rect">
            <a:avLst/>
          </a:prstGeom>
          <a:noFill/>
          <a:ln>
            <a:noFill/>
          </a:ln>
        </p:spPr>
      </p:pic>
      <p:pic>
        <p:nvPicPr>
          <p:cNvPr id="781" name="Google Shape;781;p58"/>
          <p:cNvPicPr preferRelativeResize="0"/>
          <p:nvPr/>
        </p:nvPicPr>
        <p:blipFill>
          <a:blip r:embed="rId4">
            <a:alphaModFix/>
          </a:blip>
          <a:stretch>
            <a:fillRect/>
          </a:stretch>
        </p:blipFill>
        <p:spPr>
          <a:xfrm>
            <a:off x="6403960" y="152400"/>
            <a:ext cx="2186778" cy="4838699"/>
          </a:xfrm>
          <a:prstGeom prst="rect">
            <a:avLst/>
          </a:prstGeom>
          <a:noFill/>
          <a:ln>
            <a:noFill/>
          </a:ln>
        </p:spPr>
      </p:pic>
      <p:sp>
        <p:nvSpPr>
          <p:cNvPr id="782" name="Google Shape;782;p58"/>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9"/>
          <p:cNvSpPr txBox="1"/>
          <p:nvPr/>
        </p:nvSpPr>
        <p:spPr>
          <a:xfrm>
            <a:off x="856650" y="2048525"/>
            <a:ext cx="23157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Chỉnh sửa thẻ</a:t>
            </a:r>
            <a:endParaRPr sz="2200">
              <a:solidFill>
                <a:schemeClr val="lt1"/>
              </a:solidFill>
              <a:latin typeface="Montserrat"/>
              <a:ea typeface="Montserrat"/>
              <a:cs typeface="Montserrat"/>
              <a:sym typeface="Montserrat"/>
            </a:endParaRPr>
          </a:p>
        </p:txBody>
      </p:sp>
      <p:cxnSp>
        <p:nvCxnSpPr>
          <p:cNvPr id="788" name="Google Shape;788;p59"/>
          <p:cNvCxnSpPr>
            <a:stCxn id="787" idx="3"/>
            <a:endCxn id="789" idx="1"/>
          </p:cNvCxnSpPr>
          <p:nvPr/>
        </p:nvCxnSpPr>
        <p:spPr>
          <a:xfrm>
            <a:off x="3172350" y="2310125"/>
            <a:ext cx="809700" cy="225900"/>
          </a:xfrm>
          <a:prstGeom prst="straightConnector1">
            <a:avLst/>
          </a:prstGeom>
          <a:noFill/>
          <a:ln cap="flat" cmpd="sng" w="9525">
            <a:solidFill>
              <a:srgbClr val="FF0000"/>
            </a:solidFill>
            <a:prstDash val="solid"/>
            <a:round/>
            <a:headEnd len="med" w="med" type="none"/>
            <a:tailEnd len="med" w="med" type="none"/>
          </a:ln>
        </p:spPr>
      </p:cxnSp>
      <p:pic>
        <p:nvPicPr>
          <p:cNvPr id="790" name="Google Shape;790;p59"/>
          <p:cNvPicPr preferRelativeResize="0"/>
          <p:nvPr/>
        </p:nvPicPr>
        <p:blipFill rotWithShape="1">
          <a:blip r:embed="rId3">
            <a:alphaModFix/>
          </a:blip>
          <a:srcRect b="3920" l="0" r="0" t="3392"/>
          <a:stretch/>
        </p:blipFill>
        <p:spPr>
          <a:xfrm>
            <a:off x="6608325" y="159800"/>
            <a:ext cx="2315550" cy="4756298"/>
          </a:xfrm>
          <a:prstGeom prst="rect">
            <a:avLst/>
          </a:prstGeom>
          <a:noFill/>
          <a:ln>
            <a:noFill/>
          </a:ln>
        </p:spPr>
      </p:pic>
      <p:pic>
        <p:nvPicPr>
          <p:cNvPr id="789" name="Google Shape;789;p59"/>
          <p:cNvPicPr preferRelativeResize="0"/>
          <p:nvPr/>
        </p:nvPicPr>
        <p:blipFill rotWithShape="1">
          <a:blip r:embed="rId4">
            <a:alphaModFix/>
          </a:blip>
          <a:srcRect b="4306" l="0" r="0" t="3289"/>
          <a:stretch/>
        </p:blipFill>
        <p:spPr>
          <a:xfrm>
            <a:off x="3982050" y="159800"/>
            <a:ext cx="2315550" cy="4752701"/>
          </a:xfrm>
          <a:prstGeom prst="rect">
            <a:avLst/>
          </a:prstGeom>
          <a:noFill/>
          <a:ln>
            <a:noFill/>
          </a:ln>
        </p:spPr>
      </p:pic>
      <p:sp>
        <p:nvSpPr>
          <p:cNvPr id="791" name="Google Shape;791;p59"/>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3. Bộ thẻ</a:t>
            </a:r>
            <a:endParaRPr b="1" sz="35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0"/>
          <p:cNvSpPr txBox="1"/>
          <p:nvPr/>
        </p:nvSpPr>
        <p:spPr>
          <a:xfrm>
            <a:off x="936750" y="1007375"/>
            <a:ext cx="30429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Học dưới hình thức trắc nghiệm</a:t>
            </a:r>
            <a:endParaRPr sz="2200">
              <a:solidFill>
                <a:schemeClr val="lt1"/>
              </a:solidFill>
              <a:latin typeface="Montserrat"/>
              <a:ea typeface="Montserrat"/>
              <a:cs typeface="Montserrat"/>
              <a:sym typeface="Montserrat"/>
            </a:endParaRPr>
          </a:p>
        </p:txBody>
      </p:sp>
      <p:sp>
        <p:nvSpPr>
          <p:cNvPr id="797" name="Google Shape;797;p60"/>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4.</a:t>
            </a:r>
            <a:r>
              <a:rPr b="1" lang="en" sz="3500">
                <a:solidFill>
                  <a:schemeClr val="lt1"/>
                </a:solidFill>
                <a:latin typeface="Montserrat"/>
                <a:ea typeface="Montserrat"/>
                <a:cs typeface="Montserrat"/>
                <a:sym typeface="Montserrat"/>
              </a:rPr>
              <a:t> Học</a:t>
            </a:r>
            <a:endParaRPr b="1" sz="3500">
              <a:solidFill>
                <a:schemeClr val="lt1"/>
              </a:solidFill>
              <a:latin typeface="Montserrat"/>
              <a:ea typeface="Montserrat"/>
              <a:cs typeface="Montserrat"/>
              <a:sym typeface="Montserrat"/>
            </a:endParaRPr>
          </a:p>
        </p:txBody>
      </p:sp>
      <p:pic>
        <p:nvPicPr>
          <p:cNvPr id="798" name="Google Shape;798;p60"/>
          <p:cNvPicPr preferRelativeResize="0"/>
          <p:nvPr/>
        </p:nvPicPr>
        <p:blipFill>
          <a:blip r:embed="rId3">
            <a:alphaModFix/>
          </a:blip>
          <a:stretch>
            <a:fillRect/>
          </a:stretch>
        </p:blipFill>
        <p:spPr>
          <a:xfrm>
            <a:off x="5789700" y="152400"/>
            <a:ext cx="2165952" cy="4838701"/>
          </a:xfrm>
          <a:prstGeom prst="rect">
            <a:avLst/>
          </a:prstGeom>
          <a:noFill/>
          <a:ln>
            <a:noFill/>
          </a:ln>
        </p:spPr>
      </p:pic>
      <p:sp>
        <p:nvSpPr>
          <p:cNvPr id="799" name="Google Shape;799;p60"/>
          <p:cNvSpPr txBox="1"/>
          <p:nvPr/>
        </p:nvSpPr>
        <p:spPr>
          <a:xfrm>
            <a:off x="1881250" y="2491725"/>
            <a:ext cx="28014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Câu hỏi và đáp án</a:t>
            </a:r>
            <a:endParaRPr b="1" sz="2200">
              <a:solidFill>
                <a:schemeClr val="lt1"/>
              </a:solidFill>
              <a:latin typeface="Montserrat"/>
              <a:ea typeface="Montserrat"/>
              <a:cs typeface="Montserrat"/>
              <a:sym typeface="Montserrat"/>
            </a:endParaRPr>
          </a:p>
        </p:txBody>
      </p:sp>
      <p:cxnSp>
        <p:nvCxnSpPr>
          <p:cNvPr id="800" name="Google Shape;800;p60"/>
          <p:cNvCxnSpPr>
            <a:stCxn id="799" idx="3"/>
            <a:endCxn id="798" idx="1"/>
          </p:cNvCxnSpPr>
          <p:nvPr/>
        </p:nvCxnSpPr>
        <p:spPr>
          <a:xfrm flipH="1" rot="10800000">
            <a:off x="4682650" y="2571825"/>
            <a:ext cx="1107000" cy="181500"/>
          </a:xfrm>
          <a:prstGeom prst="straightConnector1">
            <a:avLst/>
          </a:prstGeom>
          <a:noFill/>
          <a:ln cap="flat" cmpd="sng" w="9525">
            <a:solidFill>
              <a:srgbClr val="FF0000"/>
            </a:solidFill>
            <a:prstDash val="solid"/>
            <a:round/>
            <a:headEnd len="med" w="med" type="none"/>
            <a:tailEnd len="med" w="med" type="none"/>
          </a:ln>
        </p:spPr>
      </p:cxnSp>
      <p:sp>
        <p:nvSpPr>
          <p:cNvPr id="801" name="Google Shape;801;p60"/>
          <p:cNvSpPr/>
          <p:nvPr/>
        </p:nvSpPr>
        <p:spPr>
          <a:xfrm>
            <a:off x="5789850" y="902325"/>
            <a:ext cx="2166000" cy="370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4"/>
          <p:cNvSpPr txBox="1"/>
          <p:nvPr>
            <p:ph type="title"/>
          </p:nvPr>
        </p:nvSpPr>
        <p:spPr>
          <a:xfrm>
            <a:off x="1620600" y="1200113"/>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01</a:t>
            </a:r>
            <a:endParaRPr sz="2600"/>
          </a:p>
        </p:txBody>
      </p:sp>
      <p:sp>
        <p:nvSpPr>
          <p:cNvPr id="518" name="Google Shape;518;p34"/>
          <p:cNvSpPr txBox="1"/>
          <p:nvPr>
            <p:ph idx="2" type="title"/>
          </p:nvPr>
        </p:nvSpPr>
        <p:spPr>
          <a:xfrm>
            <a:off x="5061750" y="117845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02</a:t>
            </a:r>
            <a:endParaRPr sz="2600"/>
          </a:p>
        </p:txBody>
      </p:sp>
      <p:sp>
        <p:nvSpPr>
          <p:cNvPr id="519" name="Google Shape;519;p34"/>
          <p:cNvSpPr txBox="1"/>
          <p:nvPr>
            <p:ph idx="6" type="title"/>
          </p:nvPr>
        </p:nvSpPr>
        <p:spPr>
          <a:xfrm>
            <a:off x="1620600" y="3006288"/>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03</a:t>
            </a:r>
            <a:endParaRPr sz="2600"/>
          </a:p>
        </p:txBody>
      </p:sp>
      <p:sp>
        <p:nvSpPr>
          <p:cNvPr id="520" name="Google Shape;520;p34"/>
          <p:cNvSpPr txBox="1"/>
          <p:nvPr>
            <p:ph idx="8" type="title"/>
          </p:nvPr>
        </p:nvSpPr>
        <p:spPr>
          <a:xfrm>
            <a:off x="5079100" y="302200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04</a:t>
            </a:r>
            <a:endParaRPr sz="2600"/>
          </a:p>
        </p:txBody>
      </p:sp>
      <p:sp>
        <p:nvSpPr>
          <p:cNvPr id="521" name="Google Shape;521;p34"/>
          <p:cNvSpPr txBox="1"/>
          <p:nvPr>
            <p:ph idx="15" type="title"/>
          </p:nvPr>
        </p:nvSpPr>
        <p:spPr>
          <a:xfrm>
            <a:off x="2565450" y="403200"/>
            <a:ext cx="4013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500">
                <a:latin typeface="Montserrat"/>
                <a:ea typeface="Montserrat"/>
                <a:cs typeface="Montserrat"/>
                <a:sym typeface="Montserrat"/>
              </a:rPr>
              <a:t>Nội dung chính</a:t>
            </a:r>
            <a:endParaRPr b="1" sz="3500">
              <a:latin typeface="Montserrat"/>
              <a:ea typeface="Montserrat"/>
              <a:cs typeface="Montserrat"/>
              <a:sym typeface="Montserrat"/>
            </a:endParaRPr>
          </a:p>
        </p:txBody>
      </p:sp>
      <p:sp>
        <p:nvSpPr>
          <p:cNvPr id="522" name="Google Shape;522;p34"/>
          <p:cNvSpPr txBox="1"/>
          <p:nvPr>
            <p:ph idx="16" type="subTitle"/>
          </p:nvPr>
        </p:nvSpPr>
        <p:spPr>
          <a:xfrm>
            <a:off x="1625850" y="1823475"/>
            <a:ext cx="2701200" cy="4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Phát biểu bài toán</a:t>
            </a:r>
            <a:endParaRPr sz="2000"/>
          </a:p>
        </p:txBody>
      </p:sp>
      <p:sp>
        <p:nvSpPr>
          <p:cNvPr id="523" name="Google Shape;523;p34"/>
          <p:cNvSpPr txBox="1"/>
          <p:nvPr>
            <p:ph idx="17" type="subTitle"/>
          </p:nvPr>
        </p:nvSpPr>
        <p:spPr>
          <a:xfrm>
            <a:off x="5061750" y="1801799"/>
            <a:ext cx="2448000" cy="4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Minh họa</a:t>
            </a:r>
            <a:endParaRPr sz="2000"/>
          </a:p>
        </p:txBody>
      </p:sp>
      <p:sp>
        <p:nvSpPr>
          <p:cNvPr id="524" name="Google Shape;524;p34"/>
          <p:cNvSpPr txBox="1"/>
          <p:nvPr>
            <p:ph idx="19" type="subTitle"/>
          </p:nvPr>
        </p:nvSpPr>
        <p:spPr>
          <a:xfrm>
            <a:off x="1625850" y="3599688"/>
            <a:ext cx="2499900" cy="4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Đánh giá</a:t>
            </a:r>
            <a:endParaRPr sz="2000"/>
          </a:p>
        </p:txBody>
      </p:sp>
      <p:sp>
        <p:nvSpPr>
          <p:cNvPr id="525" name="Google Shape;525;p34"/>
          <p:cNvSpPr txBox="1"/>
          <p:nvPr>
            <p:ph idx="20" type="subTitle"/>
          </p:nvPr>
        </p:nvSpPr>
        <p:spPr>
          <a:xfrm>
            <a:off x="5076425" y="3615400"/>
            <a:ext cx="2416500" cy="41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Kết luận</a:t>
            </a:r>
            <a:endParaRPr sz="2000"/>
          </a:p>
        </p:txBody>
      </p:sp>
      <p:cxnSp>
        <p:nvCxnSpPr>
          <p:cNvPr id="526" name="Google Shape;526;p34"/>
          <p:cNvCxnSpPr/>
          <p:nvPr/>
        </p:nvCxnSpPr>
        <p:spPr>
          <a:xfrm>
            <a:off x="1617025" y="1721863"/>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527" name="Google Shape;527;p34"/>
          <p:cNvCxnSpPr/>
          <p:nvPr/>
        </p:nvCxnSpPr>
        <p:spPr>
          <a:xfrm>
            <a:off x="5059838" y="1700200"/>
            <a:ext cx="2351400" cy="0"/>
          </a:xfrm>
          <a:prstGeom prst="straightConnector1">
            <a:avLst/>
          </a:prstGeom>
          <a:noFill/>
          <a:ln cap="flat" cmpd="sng" w="19050">
            <a:solidFill>
              <a:schemeClr val="lt2"/>
            </a:solidFill>
            <a:prstDash val="solid"/>
            <a:round/>
            <a:headEnd len="med" w="med" type="none"/>
            <a:tailEnd len="med" w="med" type="none"/>
          </a:ln>
        </p:spPr>
      </p:cxnSp>
      <p:cxnSp>
        <p:nvCxnSpPr>
          <p:cNvPr id="528" name="Google Shape;528;p34"/>
          <p:cNvCxnSpPr/>
          <p:nvPr/>
        </p:nvCxnSpPr>
        <p:spPr>
          <a:xfrm>
            <a:off x="1617025" y="3527638"/>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529" name="Google Shape;529;p34"/>
          <p:cNvCxnSpPr/>
          <p:nvPr/>
        </p:nvCxnSpPr>
        <p:spPr>
          <a:xfrm>
            <a:off x="5077188" y="3543350"/>
            <a:ext cx="23514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1"/>
          <p:cNvSpPr txBox="1"/>
          <p:nvPr/>
        </p:nvSpPr>
        <p:spPr>
          <a:xfrm>
            <a:off x="936750" y="1007375"/>
            <a:ext cx="30429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Học dưới hình thức trắc nghiệm</a:t>
            </a:r>
            <a:endParaRPr sz="2200">
              <a:solidFill>
                <a:schemeClr val="lt1"/>
              </a:solidFill>
              <a:latin typeface="Montserrat"/>
              <a:ea typeface="Montserrat"/>
              <a:cs typeface="Montserrat"/>
              <a:sym typeface="Montserrat"/>
            </a:endParaRPr>
          </a:p>
        </p:txBody>
      </p:sp>
      <p:sp>
        <p:nvSpPr>
          <p:cNvPr id="807" name="Google Shape;807;p61"/>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4. Học</a:t>
            </a:r>
            <a:endParaRPr b="1" sz="3500">
              <a:solidFill>
                <a:schemeClr val="lt1"/>
              </a:solidFill>
              <a:latin typeface="Montserrat"/>
              <a:ea typeface="Montserrat"/>
              <a:cs typeface="Montserrat"/>
              <a:sym typeface="Montserrat"/>
            </a:endParaRPr>
          </a:p>
        </p:txBody>
      </p:sp>
      <p:pic>
        <p:nvPicPr>
          <p:cNvPr id="808" name="Google Shape;808;p61"/>
          <p:cNvPicPr preferRelativeResize="0"/>
          <p:nvPr/>
        </p:nvPicPr>
        <p:blipFill>
          <a:blip r:embed="rId3">
            <a:alphaModFix/>
          </a:blip>
          <a:stretch>
            <a:fillRect/>
          </a:stretch>
        </p:blipFill>
        <p:spPr>
          <a:xfrm>
            <a:off x="5789700" y="152400"/>
            <a:ext cx="2165952" cy="4838701"/>
          </a:xfrm>
          <a:prstGeom prst="rect">
            <a:avLst/>
          </a:prstGeom>
          <a:noFill/>
          <a:ln>
            <a:noFill/>
          </a:ln>
        </p:spPr>
      </p:pic>
      <p:sp>
        <p:nvSpPr>
          <p:cNvPr id="809" name="Google Shape;809;p61"/>
          <p:cNvSpPr txBox="1"/>
          <p:nvPr/>
        </p:nvSpPr>
        <p:spPr>
          <a:xfrm>
            <a:off x="2068100" y="2550500"/>
            <a:ext cx="29526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Thông số đánh giá</a:t>
            </a:r>
            <a:endParaRPr b="1" sz="2200">
              <a:solidFill>
                <a:schemeClr val="lt1"/>
              </a:solidFill>
              <a:latin typeface="Montserrat"/>
              <a:ea typeface="Montserrat"/>
              <a:cs typeface="Montserrat"/>
              <a:sym typeface="Montserrat"/>
            </a:endParaRPr>
          </a:p>
        </p:txBody>
      </p:sp>
      <p:cxnSp>
        <p:nvCxnSpPr>
          <p:cNvPr id="810" name="Google Shape;810;p61"/>
          <p:cNvCxnSpPr>
            <a:stCxn id="809" idx="3"/>
            <a:endCxn id="811" idx="1"/>
          </p:cNvCxnSpPr>
          <p:nvPr/>
        </p:nvCxnSpPr>
        <p:spPr>
          <a:xfrm flipH="1" rot="10800000">
            <a:off x="5020700" y="629900"/>
            <a:ext cx="768900" cy="2182200"/>
          </a:xfrm>
          <a:prstGeom prst="straightConnector1">
            <a:avLst/>
          </a:prstGeom>
          <a:noFill/>
          <a:ln cap="flat" cmpd="sng" w="9525">
            <a:solidFill>
              <a:srgbClr val="FF0000"/>
            </a:solidFill>
            <a:prstDash val="solid"/>
            <a:round/>
            <a:headEnd len="med" w="med" type="none"/>
            <a:tailEnd len="med" w="med" type="none"/>
          </a:ln>
        </p:spPr>
      </p:cxnSp>
      <p:sp>
        <p:nvSpPr>
          <p:cNvPr id="811" name="Google Shape;811;p61"/>
          <p:cNvSpPr/>
          <p:nvPr/>
        </p:nvSpPr>
        <p:spPr>
          <a:xfrm>
            <a:off x="5789675" y="368225"/>
            <a:ext cx="2166000" cy="52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2"/>
          <p:cNvSpPr txBox="1"/>
          <p:nvPr/>
        </p:nvSpPr>
        <p:spPr>
          <a:xfrm>
            <a:off x="936750" y="1007375"/>
            <a:ext cx="3042900" cy="523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Khi trả lời đúng/sai</a:t>
            </a:r>
            <a:endParaRPr sz="2200">
              <a:solidFill>
                <a:schemeClr val="lt1"/>
              </a:solidFill>
              <a:latin typeface="Montserrat"/>
              <a:ea typeface="Montserrat"/>
              <a:cs typeface="Montserrat"/>
              <a:sym typeface="Montserrat"/>
            </a:endParaRPr>
          </a:p>
        </p:txBody>
      </p:sp>
      <p:sp>
        <p:nvSpPr>
          <p:cNvPr id="817" name="Google Shape;817;p62"/>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4. Học</a:t>
            </a:r>
            <a:endParaRPr b="1" sz="3500">
              <a:solidFill>
                <a:schemeClr val="lt1"/>
              </a:solidFill>
              <a:latin typeface="Montserrat"/>
              <a:ea typeface="Montserrat"/>
              <a:cs typeface="Montserrat"/>
              <a:sym typeface="Montserrat"/>
            </a:endParaRPr>
          </a:p>
        </p:txBody>
      </p:sp>
      <p:sp>
        <p:nvSpPr>
          <p:cNvPr id="818" name="Google Shape;818;p62"/>
          <p:cNvSpPr txBox="1"/>
          <p:nvPr/>
        </p:nvSpPr>
        <p:spPr>
          <a:xfrm>
            <a:off x="4698738" y="4580550"/>
            <a:ext cx="17247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Đáp án đúng</a:t>
            </a:r>
            <a:endParaRPr b="1" sz="1700">
              <a:solidFill>
                <a:schemeClr val="lt1"/>
              </a:solidFill>
              <a:latin typeface="Montserrat"/>
              <a:ea typeface="Montserrat"/>
              <a:cs typeface="Montserrat"/>
              <a:sym typeface="Montserrat"/>
            </a:endParaRPr>
          </a:p>
        </p:txBody>
      </p:sp>
      <p:pic>
        <p:nvPicPr>
          <p:cNvPr id="819" name="Google Shape;819;p62"/>
          <p:cNvPicPr preferRelativeResize="0"/>
          <p:nvPr/>
        </p:nvPicPr>
        <p:blipFill rotWithShape="1">
          <a:blip r:embed="rId3">
            <a:alphaModFix/>
          </a:blip>
          <a:srcRect b="4504" l="0" r="0" t="4504"/>
          <a:stretch/>
        </p:blipFill>
        <p:spPr>
          <a:xfrm>
            <a:off x="4491900" y="251122"/>
            <a:ext cx="2138375" cy="4329427"/>
          </a:xfrm>
          <a:prstGeom prst="rect">
            <a:avLst/>
          </a:prstGeom>
          <a:noFill/>
          <a:ln>
            <a:noFill/>
          </a:ln>
        </p:spPr>
      </p:pic>
      <p:pic>
        <p:nvPicPr>
          <p:cNvPr id="820" name="Google Shape;820;p62"/>
          <p:cNvPicPr preferRelativeResize="0"/>
          <p:nvPr/>
        </p:nvPicPr>
        <p:blipFill rotWithShape="1">
          <a:blip r:embed="rId4">
            <a:alphaModFix/>
          </a:blip>
          <a:srcRect b="5161" l="0" r="0" t="3489"/>
          <a:stretch/>
        </p:blipFill>
        <p:spPr>
          <a:xfrm>
            <a:off x="6804250" y="229025"/>
            <a:ext cx="2138375" cy="4351526"/>
          </a:xfrm>
          <a:prstGeom prst="rect">
            <a:avLst/>
          </a:prstGeom>
          <a:noFill/>
          <a:ln>
            <a:noFill/>
          </a:ln>
        </p:spPr>
      </p:pic>
      <p:sp>
        <p:nvSpPr>
          <p:cNvPr id="821" name="Google Shape;821;p62"/>
          <p:cNvSpPr txBox="1"/>
          <p:nvPr/>
        </p:nvSpPr>
        <p:spPr>
          <a:xfrm>
            <a:off x="7011088" y="4580550"/>
            <a:ext cx="17247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lt1"/>
                </a:solidFill>
                <a:latin typeface="Montserrat"/>
                <a:ea typeface="Montserrat"/>
                <a:cs typeface="Montserrat"/>
                <a:sym typeface="Montserrat"/>
              </a:rPr>
              <a:t>Đáp án sai</a:t>
            </a:r>
            <a:endParaRPr b="1" sz="1700">
              <a:solidFill>
                <a:schemeClr val="lt1"/>
              </a:solidFill>
              <a:latin typeface="Montserrat"/>
              <a:ea typeface="Montserrat"/>
              <a:cs typeface="Montserrat"/>
              <a:sym typeface="Montserrat"/>
            </a:endParaRPr>
          </a:p>
        </p:txBody>
      </p:sp>
      <p:sp>
        <p:nvSpPr>
          <p:cNvPr id="822" name="Google Shape;822;p62"/>
          <p:cNvSpPr/>
          <p:nvPr/>
        </p:nvSpPr>
        <p:spPr>
          <a:xfrm>
            <a:off x="4491900" y="510800"/>
            <a:ext cx="2059500" cy="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
        <p:nvSpPr>
          <p:cNvPr id="823" name="Google Shape;823;p62"/>
          <p:cNvSpPr/>
          <p:nvPr/>
        </p:nvSpPr>
        <p:spPr>
          <a:xfrm>
            <a:off x="4491900" y="2042500"/>
            <a:ext cx="2138400" cy="249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cxnSp>
        <p:nvCxnSpPr>
          <p:cNvPr id="824" name="Google Shape;824;p62"/>
          <p:cNvCxnSpPr>
            <a:stCxn id="816" idx="3"/>
            <a:endCxn id="822" idx="1"/>
          </p:cNvCxnSpPr>
          <p:nvPr/>
        </p:nvCxnSpPr>
        <p:spPr>
          <a:xfrm flipH="1" rot="10800000">
            <a:off x="3979650" y="644375"/>
            <a:ext cx="512400" cy="624600"/>
          </a:xfrm>
          <a:prstGeom prst="straightConnector1">
            <a:avLst/>
          </a:prstGeom>
          <a:noFill/>
          <a:ln cap="flat" cmpd="sng" w="9525">
            <a:solidFill>
              <a:srgbClr val="FF0000"/>
            </a:solidFill>
            <a:prstDash val="solid"/>
            <a:round/>
            <a:headEnd len="med" w="med" type="none"/>
            <a:tailEnd len="med" w="med" type="none"/>
          </a:ln>
        </p:spPr>
      </p:cxnSp>
      <p:cxnSp>
        <p:nvCxnSpPr>
          <p:cNvPr id="825" name="Google Shape;825;p62"/>
          <p:cNvCxnSpPr>
            <a:stCxn id="816" idx="3"/>
            <a:endCxn id="823" idx="1"/>
          </p:cNvCxnSpPr>
          <p:nvPr/>
        </p:nvCxnSpPr>
        <p:spPr>
          <a:xfrm>
            <a:off x="3979650" y="1268975"/>
            <a:ext cx="512400" cy="20187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3"/>
          <p:cNvSpPr txBox="1"/>
          <p:nvPr/>
        </p:nvSpPr>
        <p:spPr>
          <a:xfrm>
            <a:off x="155975" y="229025"/>
            <a:ext cx="23019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4. Học</a:t>
            </a:r>
            <a:endParaRPr b="1" sz="3500">
              <a:solidFill>
                <a:schemeClr val="lt1"/>
              </a:solidFill>
              <a:latin typeface="Montserrat"/>
              <a:ea typeface="Montserrat"/>
              <a:cs typeface="Montserrat"/>
              <a:sym typeface="Montserrat"/>
            </a:endParaRPr>
          </a:p>
        </p:txBody>
      </p:sp>
      <p:pic>
        <p:nvPicPr>
          <p:cNvPr id="831" name="Google Shape;831;p63"/>
          <p:cNvPicPr preferRelativeResize="0"/>
          <p:nvPr/>
        </p:nvPicPr>
        <p:blipFill>
          <a:blip r:embed="rId3">
            <a:alphaModFix/>
          </a:blip>
          <a:stretch>
            <a:fillRect/>
          </a:stretch>
        </p:blipFill>
        <p:spPr>
          <a:xfrm>
            <a:off x="5643675" y="171825"/>
            <a:ext cx="1948775" cy="4318626"/>
          </a:xfrm>
          <a:prstGeom prst="rect">
            <a:avLst/>
          </a:prstGeom>
          <a:noFill/>
          <a:ln>
            <a:noFill/>
          </a:ln>
        </p:spPr>
      </p:pic>
      <p:sp>
        <p:nvSpPr>
          <p:cNvPr id="832" name="Google Shape;832;p63"/>
          <p:cNvSpPr txBox="1"/>
          <p:nvPr/>
        </p:nvSpPr>
        <p:spPr>
          <a:xfrm>
            <a:off x="936750" y="1007375"/>
            <a:ext cx="4057200" cy="2047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tổng kết</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Điểm XP kiếm được</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Thời gian hoàn thành</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Độ chính xác</a:t>
            </a:r>
            <a:endParaRPr sz="22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4"/>
          <p:cNvSpPr txBox="1"/>
          <p:nvPr/>
        </p:nvSpPr>
        <p:spPr>
          <a:xfrm>
            <a:off x="155975" y="229025"/>
            <a:ext cx="3369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5. Tìm kiếm</a:t>
            </a:r>
            <a:endParaRPr b="1" sz="3500">
              <a:solidFill>
                <a:schemeClr val="lt1"/>
              </a:solidFill>
              <a:latin typeface="Montserrat"/>
              <a:ea typeface="Montserrat"/>
              <a:cs typeface="Montserrat"/>
              <a:sym typeface="Montserrat"/>
            </a:endParaRPr>
          </a:p>
        </p:txBody>
      </p:sp>
      <p:sp>
        <p:nvSpPr>
          <p:cNvPr id="838" name="Google Shape;838;p64"/>
          <p:cNvSpPr txBox="1"/>
          <p:nvPr/>
        </p:nvSpPr>
        <p:spPr>
          <a:xfrm>
            <a:off x="901150" y="1101613"/>
            <a:ext cx="4057200" cy="204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tìm kiếm</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Thanh tìm kiếm</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Gợi ý tìm kiếm (Lịch sử tìm kiếm)</a:t>
            </a:r>
            <a:endParaRPr sz="2200">
              <a:solidFill>
                <a:schemeClr val="lt1"/>
              </a:solidFill>
              <a:latin typeface="Montserrat Medium"/>
              <a:ea typeface="Montserrat Medium"/>
              <a:cs typeface="Montserrat Medium"/>
              <a:sym typeface="Montserrat Medium"/>
            </a:endParaRPr>
          </a:p>
        </p:txBody>
      </p:sp>
      <p:pic>
        <p:nvPicPr>
          <p:cNvPr id="839" name="Google Shape;839;p64"/>
          <p:cNvPicPr preferRelativeResize="0"/>
          <p:nvPr/>
        </p:nvPicPr>
        <p:blipFill>
          <a:blip r:embed="rId3">
            <a:alphaModFix/>
          </a:blip>
          <a:stretch>
            <a:fillRect/>
          </a:stretch>
        </p:blipFill>
        <p:spPr>
          <a:xfrm>
            <a:off x="5021775" y="1353725"/>
            <a:ext cx="3845250" cy="26464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5"/>
          <p:cNvSpPr txBox="1"/>
          <p:nvPr/>
        </p:nvSpPr>
        <p:spPr>
          <a:xfrm>
            <a:off x="901150" y="1101625"/>
            <a:ext cx="3194100" cy="1539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tìm kiếm</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Bộ lọc có 3 chế độ</a:t>
            </a:r>
            <a:endParaRPr sz="2200">
              <a:solidFill>
                <a:schemeClr val="lt1"/>
              </a:solidFill>
              <a:latin typeface="Montserrat Medium"/>
              <a:ea typeface="Montserrat Medium"/>
              <a:cs typeface="Montserrat Medium"/>
              <a:sym typeface="Montserrat Medium"/>
            </a:endParaRPr>
          </a:p>
        </p:txBody>
      </p:sp>
      <p:sp>
        <p:nvSpPr>
          <p:cNvPr id="845" name="Google Shape;845;p65"/>
          <p:cNvSpPr txBox="1"/>
          <p:nvPr/>
        </p:nvSpPr>
        <p:spPr>
          <a:xfrm>
            <a:off x="155975" y="229025"/>
            <a:ext cx="3369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5. Tìm kiếm</a:t>
            </a:r>
            <a:endParaRPr b="1" sz="3500">
              <a:solidFill>
                <a:schemeClr val="lt1"/>
              </a:solidFill>
              <a:latin typeface="Montserrat"/>
              <a:ea typeface="Montserrat"/>
              <a:cs typeface="Montserrat"/>
              <a:sym typeface="Montserrat"/>
            </a:endParaRPr>
          </a:p>
        </p:txBody>
      </p:sp>
      <p:pic>
        <p:nvPicPr>
          <p:cNvPr id="846" name="Google Shape;846;p65"/>
          <p:cNvPicPr preferRelativeResize="0"/>
          <p:nvPr/>
        </p:nvPicPr>
        <p:blipFill rotWithShape="1">
          <a:blip r:embed="rId3">
            <a:alphaModFix/>
          </a:blip>
          <a:srcRect b="4319" l="0" r="0" t="3573"/>
          <a:stretch/>
        </p:blipFill>
        <p:spPr>
          <a:xfrm>
            <a:off x="6691609" y="188000"/>
            <a:ext cx="2282341" cy="4665401"/>
          </a:xfrm>
          <a:prstGeom prst="rect">
            <a:avLst/>
          </a:prstGeom>
          <a:noFill/>
          <a:ln>
            <a:noFill/>
          </a:ln>
        </p:spPr>
      </p:pic>
      <p:pic>
        <p:nvPicPr>
          <p:cNvPr id="847" name="Google Shape;847;p65"/>
          <p:cNvPicPr preferRelativeResize="0"/>
          <p:nvPr/>
        </p:nvPicPr>
        <p:blipFill rotWithShape="1">
          <a:blip r:embed="rId4">
            <a:alphaModFix/>
          </a:blip>
          <a:srcRect b="5633" l="0" r="0" t="3655"/>
          <a:stretch/>
        </p:blipFill>
        <p:spPr>
          <a:xfrm>
            <a:off x="4275650" y="188000"/>
            <a:ext cx="2308800" cy="4665400"/>
          </a:xfrm>
          <a:prstGeom prst="rect">
            <a:avLst/>
          </a:prstGeom>
          <a:noFill/>
          <a:ln>
            <a:noFill/>
          </a:ln>
        </p:spPr>
      </p:pic>
      <p:cxnSp>
        <p:nvCxnSpPr>
          <p:cNvPr id="848" name="Google Shape;848;p65"/>
          <p:cNvCxnSpPr>
            <a:stCxn id="844" idx="3"/>
            <a:endCxn id="847" idx="1"/>
          </p:cNvCxnSpPr>
          <p:nvPr/>
        </p:nvCxnSpPr>
        <p:spPr>
          <a:xfrm>
            <a:off x="4095250" y="1871275"/>
            <a:ext cx="180300" cy="649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6"/>
          <p:cNvSpPr txBox="1"/>
          <p:nvPr/>
        </p:nvSpPr>
        <p:spPr>
          <a:xfrm>
            <a:off x="1248200" y="1662225"/>
            <a:ext cx="3843600" cy="2047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Trang cá nhân</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Avatar, ảnh bìa</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Level</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Thông số</a:t>
            </a:r>
            <a:endParaRPr sz="2200">
              <a:solidFill>
                <a:schemeClr val="lt1"/>
              </a:solidFill>
              <a:latin typeface="Montserrat Medium"/>
              <a:ea typeface="Montserrat Medium"/>
              <a:cs typeface="Montserrat Medium"/>
              <a:sym typeface="Montserrat Medium"/>
            </a:endParaRPr>
          </a:p>
        </p:txBody>
      </p:sp>
      <p:sp>
        <p:nvSpPr>
          <p:cNvPr id="854" name="Google Shape;854;p66"/>
          <p:cNvSpPr txBox="1"/>
          <p:nvPr/>
        </p:nvSpPr>
        <p:spPr>
          <a:xfrm>
            <a:off x="155975" y="229025"/>
            <a:ext cx="41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6. Trang cá nhân, Cài đặt</a:t>
            </a:r>
            <a:endParaRPr b="1" sz="3500">
              <a:solidFill>
                <a:schemeClr val="lt1"/>
              </a:solidFill>
              <a:latin typeface="Montserrat"/>
              <a:ea typeface="Montserrat"/>
              <a:cs typeface="Montserrat"/>
              <a:sym typeface="Montserrat"/>
            </a:endParaRPr>
          </a:p>
        </p:txBody>
      </p:sp>
      <p:cxnSp>
        <p:nvCxnSpPr>
          <p:cNvPr id="855" name="Google Shape;855;p66"/>
          <p:cNvCxnSpPr>
            <a:stCxn id="853" idx="3"/>
          </p:cNvCxnSpPr>
          <p:nvPr/>
        </p:nvCxnSpPr>
        <p:spPr>
          <a:xfrm>
            <a:off x="5091800" y="2685825"/>
            <a:ext cx="898800" cy="103200"/>
          </a:xfrm>
          <a:prstGeom prst="straightConnector1">
            <a:avLst/>
          </a:prstGeom>
          <a:noFill/>
          <a:ln cap="flat" cmpd="sng" w="9525">
            <a:solidFill>
              <a:srgbClr val="FF0000"/>
            </a:solidFill>
            <a:prstDash val="solid"/>
            <a:round/>
            <a:headEnd len="med" w="med" type="none"/>
            <a:tailEnd len="med" w="med" type="none"/>
          </a:ln>
        </p:spPr>
      </p:cxnSp>
      <p:pic>
        <p:nvPicPr>
          <p:cNvPr id="856" name="Google Shape;856;p66"/>
          <p:cNvPicPr preferRelativeResize="0"/>
          <p:nvPr/>
        </p:nvPicPr>
        <p:blipFill rotWithShape="1">
          <a:blip r:embed="rId3">
            <a:alphaModFix/>
          </a:blip>
          <a:srcRect b="5609" l="0" r="0" t="3174"/>
          <a:stretch/>
        </p:blipFill>
        <p:spPr>
          <a:xfrm>
            <a:off x="5947150" y="77513"/>
            <a:ext cx="2383397" cy="4837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7"/>
          <p:cNvSpPr txBox="1"/>
          <p:nvPr/>
        </p:nvSpPr>
        <p:spPr>
          <a:xfrm>
            <a:off x="1248200" y="1662225"/>
            <a:ext cx="3843600" cy="255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Cài đặt</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Thông tin người dùng</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Chế độ sáng/tối</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Ngôn ngữ</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Version</a:t>
            </a:r>
            <a:endParaRPr sz="2200">
              <a:solidFill>
                <a:schemeClr val="lt1"/>
              </a:solidFill>
              <a:latin typeface="Montserrat Medium"/>
              <a:ea typeface="Montserrat Medium"/>
              <a:cs typeface="Montserrat Medium"/>
              <a:sym typeface="Montserrat Medium"/>
            </a:endParaRPr>
          </a:p>
        </p:txBody>
      </p:sp>
      <p:sp>
        <p:nvSpPr>
          <p:cNvPr id="862" name="Google Shape;862;p67"/>
          <p:cNvSpPr txBox="1"/>
          <p:nvPr/>
        </p:nvSpPr>
        <p:spPr>
          <a:xfrm>
            <a:off x="155975" y="229025"/>
            <a:ext cx="41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6. Trang cá nhân, Cài đặt</a:t>
            </a:r>
            <a:endParaRPr b="1" sz="3500">
              <a:solidFill>
                <a:schemeClr val="lt1"/>
              </a:solidFill>
              <a:latin typeface="Montserrat"/>
              <a:ea typeface="Montserrat"/>
              <a:cs typeface="Montserrat"/>
              <a:sym typeface="Montserrat"/>
            </a:endParaRPr>
          </a:p>
        </p:txBody>
      </p:sp>
      <p:cxnSp>
        <p:nvCxnSpPr>
          <p:cNvPr id="863" name="Google Shape;863;p67"/>
          <p:cNvCxnSpPr>
            <a:stCxn id="861" idx="3"/>
            <a:endCxn id="864" idx="1"/>
          </p:cNvCxnSpPr>
          <p:nvPr/>
        </p:nvCxnSpPr>
        <p:spPr>
          <a:xfrm flipH="1" rot="10800000">
            <a:off x="5091800" y="2571675"/>
            <a:ext cx="1051200" cy="368100"/>
          </a:xfrm>
          <a:prstGeom prst="straightConnector1">
            <a:avLst/>
          </a:prstGeom>
          <a:noFill/>
          <a:ln cap="flat" cmpd="sng" w="9525">
            <a:solidFill>
              <a:srgbClr val="FF0000"/>
            </a:solidFill>
            <a:prstDash val="solid"/>
            <a:round/>
            <a:headEnd len="med" w="med" type="none"/>
            <a:tailEnd len="med" w="med" type="none"/>
          </a:ln>
        </p:spPr>
      </p:cxnSp>
      <p:pic>
        <p:nvPicPr>
          <p:cNvPr id="864" name="Google Shape;864;p67"/>
          <p:cNvPicPr preferRelativeResize="0"/>
          <p:nvPr/>
        </p:nvPicPr>
        <p:blipFill>
          <a:blip r:embed="rId3">
            <a:alphaModFix/>
          </a:blip>
          <a:stretch>
            <a:fillRect/>
          </a:stretch>
        </p:blipFill>
        <p:spPr>
          <a:xfrm>
            <a:off x="6143000" y="152400"/>
            <a:ext cx="2153885" cy="48387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8"/>
          <p:cNvSpPr txBox="1"/>
          <p:nvPr/>
        </p:nvSpPr>
        <p:spPr>
          <a:xfrm>
            <a:off x="843900" y="2229750"/>
            <a:ext cx="35451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Cài đặt</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Sửa tên người dùng</a:t>
            </a:r>
            <a:endParaRPr sz="2200">
              <a:solidFill>
                <a:schemeClr val="lt1"/>
              </a:solidFill>
              <a:latin typeface="Montserrat Medium"/>
              <a:ea typeface="Montserrat Medium"/>
              <a:cs typeface="Montserrat Medium"/>
              <a:sym typeface="Montserrat Medium"/>
            </a:endParaRPr>
          </a:p>
        </p:txBody>
      </p:sp>
      <p:sp>
        <p:nvSpPr>
          <p:cNvPr id="870" name="Google Shape;870;p68"/>
          <p:cNvSpPr txBox="1"/>
          <p:nvPr/>
        </p:nvSpPr>
        <p:spPr>
          <a:xfrm>
            <a:off x="155975" y="229025"/>
            <a:ext cx="41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6. Trang cá nhân, Cài đặt</a:t>
            </a:r>
            <a:endParaRPr b="1" sz="3500">
              <a:solidFill>
                <a:schemeClr val="lt1"/>
              </a:solidFill>
              <a:latin typeface="Montserrat"/>
              <a:ea typeface="Montserrat"/>
              <a:cs typeface="Montserrat"/>
              <a:sym typeface="Montserrat"/>
            </a:endParaRPr>
          </a:p>
        </p:txBody>
      </p:sp>
      <p:pic>
        <p:nvPicPr>
          <p:cNvPr id="871" name="Google Shape;871;p68"/>
          <p:cNvPicPr preferRelativeResize="0"/>
          <p:nvPr/>
        </p:nvPicPr>
        <p:blipFill rotWithShape="1">
          <a:blip r:embed="rId3">
            <a:alphaModFix/>
          </a:blip>
          <a:srcRect b="5422" l="0" r="0" t="3907"/>
          <a:stretch/>
        </p:blipFill>
        <p:spPr>
          <a:xfrm>
            <a:off x="4467125" y="341725"/>
            <a:ext cx="2182875" cy="4387101"/>
          </a:xfrm>
          <a:prstGeom prst="rect">
            <a:avLst/>
          </a:prstGeom>
          <a:noFill/>
          <a:ln>
            <a:noFill/>
          </a:ln>
        </p:spPr>
      </p:pic>
      <p:pic>
        <p:nvPicPr>
          <p:cNvPr id="872" name="Google Shape;872;p68"/>
          <p:cNvPicPr preferRelativeResize="0"/>
          <p:nvPr/>
        </p:nvPicPr>
        <p:blipFill rotWithShape="1">
          <a:blip r:embed="rId4">
            <a:alphaModFix/>
          </a:blip>
          <a:srcRect b="5127" l="0" r="0" t="4448"/>
          <a:stretch/>
        </p:blipFill>
        <p:spPr>
          <a:xfrm>
            <a:off x="6845425" y="370000"/>
            <a:ext cx="2182875" cy="4330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9"/>
          <p:cNvSpPr txBox="1"/>
          <p:nvPr/>
        </p:nvSpPr>
        <p:spPr>
          <a:xfrm>
            <a:off x="852800" y="2185275"/>
            <a:ext cx="3427800" cy="1031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Cài đặt</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Đổi mật khẩu</a:t>
            </a:r>
            <a:endParaRPr sz="2200">
              <a:solidFill>
                <a:schemeClr val="lt1"/>
              </a:solidFill>
              <a:latin typeface="Montserrat Medium"/>
              <a:ea typeface="Montserrat Medium"/>
              <a:cs typeface="Montserrat Medium"/>
              <a:sym typeface="Montserrat Medium"/>
            </a:endParaRPr>
          </a:p>
        </p:txBody>
      </p:sp>
      <p:sp>
        <p:nvSpPr>
          <p:cNvPr id="878" name="Google Shape;878;p69"/>
          <p:cNvSpPr txBox="1"/>
          <p:nvPr/>
        </p:nvSpPr>
        <p:spPr>
          <a:xfrm>
            <a:off x="155975" y="229025"/>
            <a:ext cx="41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6. Trang cá nhân, Cài đặt</a:t>
            </a:r>
            <a:endParaRPr b="1" sz="3500">
              <a:solidFill>
                <a:schemeClr val="lt1"/>
              </a:solidFill>
              <a:latin typeface="Montserrat"/>
              <a:ea typeface="Montserrat"/>
              <a:cs typeface="Montserrat"/>
              <a:sym typeface="Montserrat"/>
            </a:endParaRPr>
          </a:p>
        </p:txBody>
      </p:sp>
      <p:pic>
        <p:nvPicPr>
          <p:cNvPr id="879" name="Google Shape;879;p69"/>
          <p:cNvPicPr preferRelativeResize="0"/>
          <p:nvPr/>
        </p:nvPicPr>
        <p:blipFill>
          <a:blip r:embed="rId3">
            <a:alphaModFix/>
          </a:blip>
          <a:stretch>
            <a:fillRect/>
          </a:stretch>
        </p:blipFill>
        <p:spPr>
          <a:xfrm>
            <a:off x="5528950" y="152400"/>
            <a:ext cx="2153885" cy="48387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0"/>
          <p:cNvSpPr txBox="1"/>
          <p:nvPr/>
        </p:nvSpPr>
        <p:spPr>
          <a:xfrm>
            <a:off x="843900" y="2007300"/>
            <a:ext cx="3427800" cy="1539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latin typeface="Montserrat"/>
                <a:ea typeface="Montserrat"/>
                <a:cs typeface="Montserrat"/>
                <a:sym typeface="Montserrat"/>
              </a:rPr>
              <a:t>Màn hình Cài đặt</a:t>
            </a:r>
            <a:endParaRPr b="1" sz="2200">
              <a:solidFill>
                <a:schemeClr val="lt1"/>
              </a:solidFill>
              <a:latin typeface="Montserrat"/>
              <a:ea typeface="Montserrat"/>
              <a:cs typeface="Montserrat"/>
              <a:sym typeface="Montserrat"/>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Chế độ sáng/tối</a:t>
            </a:r>
            <a:endParaRPr sz="2200">
              <a:solidFill>
                <a:schemeClr val="lt1"/>
              </a:solidFill>
              <a:latin typeface="Montserrat Medium"/>
              <a:ea typeface="Montserrat Medium"/>
              <a:cs typeface="Montserrat Medium"/>
              <a:sym typeface="Montserrat Medium"/>
            </a:endParaRPr>
          </a:p>
          <a:p>
            <a:pPr indent="-368300" lvl="0" marL="457200" rtl="0" algn="l">
              <a:lnSpc>
                <a:spcPct val="150000"/>
              </a:lnSpc>
              <a:spcBef>
                <a:spcPts val="0"/>
              </a:spcBef>
              <a:spcAft>
                <a:spcPts val="0"/>
              </a:spcAft>
              <a:buClr>
                <a:schemeClr val="lt1"/>
              </a:buClr>
              <a:buSzPts val="2200"/>
              <a:buFont typeface="Montserrat Medium"/>
              <a:buChar char="●"/>
            </a:pPr>
            <a:r>
              <a:rPr lang="en" sz="2200">
                <a:solidFill>
                  <a:schemeClr val="lt1"/>
                </a:solidFill>
                <a:latin typeface="Montserrat Medium"/>
                <a:ea typeface="Montserrat Medium"/>
                <a:cs typeface="Montserrat Medium"/>
                <a:sym typeface="Montserrat Medium"/>
              </a:rPr>
              <a:t>Version</a:t>
            </a:r>
            <a:endParaRPr sz="2200">
              <a:solidFill>
                <a:schemeClr val="lt1"/>
              </a:solidFill>
              <a:latin typeface="Montserrat Medium"/>
              <a:ea typeface="Montserrat Medium"/>
              <a:cs typeface="Montserrat Medium"/>
              <a:sym typeface="Montserrat Medium"/>
            </a:endParaRPr>
          </a:p>
        </p:txBody>
      </p:sp>
      <p:sp>
        <p:nvSpPr>
          <p:cNvPr id="885" name="Google Shape;885;p70"/>
          <p:cNvSpPr txBox="1"/>
          <p:nvPr/>
        </p:nvSpPr>
        <p:spPr>
          <a:xfrm>
            <a:off x="155975" y="229025"/>
            <a:ext cx="416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6. Trang cá nhân, Cài đặt</a:t>
            </a:r>
            <a:endParaRPr b="1" sz="3500">
              <a:solidFill>
                <a:schemeClr val="lt1"/>
              </a:solidFill>
              <a:latin typeface="Montserrat"/>
              <a:ea typeface="Montserrat"/>
              <a:cs typeface="Montserrat"/>
              <a:sym typeface="Montserrat"/>
            </a:endParaRPr>
          </a:p>
        </p:txBody>
      </p:sp>
      <p:pic>
        <p:nvPicPr>
          <p:cNvPr id="886" name="Google Shape;886;p70"/>
          <p:cNvPicPr preferRelativeResize="0"/>
          <p:nvPr/>
        </p:nvPicPr>
        <p:blipFill rotWithShape="1">
          <a:blip r:embed="rId3">
            <a:alphaModFix/>
          </a:blip>
          <a:srcRect b="6708" l="0" r="0" t="2875"/>
          <a:stretch/>
        </p:blipFill>
        <p:spPr>
          <a:xfrm>
            <a:off x="4434375" y="229025"/>
            <a:ext cx="2200525" cy="4375200"/>
          </a:xfrm>
          <a:prstGeom prst="rect">
            <a:avLst/>
          </a:prstGeom>
          <a:noFill/>
          <a:ln>
            <a:noFill/>
          </a:ln>
        </p:spPr>
      </p:pic>
      <p:pic>
        <p:nvPicPr>
          <p:cNvPr id="887" name="Google Shape;887;p70"/>
          <p:cNvPicPr preferRelativeResize="0"/>
          <p:nvPr/>
        </p:nvPicPr>
        <p:blipFill rotWithShape="1">
          <a:blip r:embed="rId4">
            <a:alphaModFix/>
          </a:blip>
          <a:srcRect b="4879" l="0" r="0" t="0"/>
          <a:stretch/>
        </p:blipFill>
        <p:spPr>
          <a:xfrm>
            <a:off x="6751700" y="229025"/>
            <a:ext cx="2197750" cy="437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txBox="1"/>
          <p:nvPr>
            <p:ph idx="4294967295" type="title"/>
          </p:nvPr>
        </p:nvSpPr>
        <p:spPr>
          <a:xfrm>
            <a:off x="1150350" y="2203675"/>
            <a:ext cx="6843300" cy="849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800">
                <a:latin typeface="Montserrat Black"/>
                <a:ea typeface="Montserrat Black"/>
                <a:cs typeface="Montserrat Black"/>
                <a:sym typeface="Montserrat Black"/>
              </a:rPr>
              <a:t>Phát biểu bài toán</a:t>
            </a:r>
            <a:endParaRPr sz="4800">
              <a:latin typeface="Montserrat Black"/>
              <a:ea typeface="Montserrat Black"/>
              <a:cs typeface="Montserrat Black"/>
              <a:sym typeface="Montserrat Black"/>
            </a:endParaRPr>
          </a:p>
        </p:txBody>
      </p:sp>
      <p:sp>
        <p:nvSpPr>
          <p:cNvPr id="535" name="Google Shape;535;p35"/>
          <p:cNvSpPr txBox="1"/>
          <p:nvPr>
            <p:ph idx="4294967295" type="title"/>
          </p:nvPr>
        </p:nvSpPr>
        <p:spPr>
          <a:xfrm>
            <a:off x="2996550" y="1395725"/>
            <a:ext cx="3150900" cy="1015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6000"/>
              <a:t>01.</a:t>
            </a:r>
            <a:endParaRPr sz="6000"/>
          </a:p>
        </p:txBody>
      </p:sp>
      <p:grpSp>
        <p:nvGrpSpPr>
          <p:cNvPr id="536" name="Google Shape;536;p35"/>
          <p:cNvGrpSpPr/>
          <p:nvPr/>
        </p:nvGrpSpPr>
        <p:grpSpPr>
          <a:xfrm rot="-5400000">
            <a:off x="4327887" y="828393"/>
            <a:ext cx="488225" cy="5350538"/>
            <a:chOff x="6083600" y="3072400"/>
            <a:chExt cx="125125" cy="1371300"/>
          </a:xfrm>
        </p:grpSpPr>
        <p:sp>
          <p:nvSpPr>
            <p:cNvPr id="537" name="Google Shape;537;p35"/>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5"/>
          <p:cNvSpPr txBox="1"/>
          <p:nvPr/>
        </p:nvSpPr>
        <p:spPr>
          <a:xfrm>
            <a:off x="-769450" y="1745475"/>
            <a:ext cx="62100" cy="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Catamaran"/>
              <a:ea typeface="Catamaran"/>
              <a:cs typeface="Catamaran"/>
              <a:sym typeface="Catamar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1"/>
          <p:cNvSpPr txBox="1"/>
          <p:nvPr>
            <p:ph type="title"/>
          </p:nvPr>
        </p:nvSpPr>
        <p:spPr>
          <a:xfrm>
            <a:off x="720000" y="2203700"/>
            <a:ext cx="7704000" cy="10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Đánh giá</a:t>
            </a:r>
            <a:endParaRPr>
              <a:latin typeface="Montserrat Black"/>
              <a:ea typeface="Montserrat Black"/>
              <a:cs typeface="Montserrat Black"/>
              <a:sym typeface="Montserrat Black"/>
            </a:endParaRPr>
          </a:p>
        </p:txBody>
      </p:sp>
      <p:sp>
        <p:nvSpPr>
          <p:cNvPr id="893" name="Google Shape;893;p71"/>
          <p:cNvSpPr txBox="1"/>
          <p:nvPr>
            <p:ph idx="2" type="title"/>
          </p:nvPr>
        </p:nvSpPr>
        <p:spPr>
          <a:xfrm>
            <a:off x="2996550" y="1395725"/>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894" name="Google Shape;894;p71"/>
          <p:cNvGrpSpPr/>
          <p:nvPr/>
        </p:nvGrpSpPr>
        <p:grpSpPr>
          <a:xfrm rot="-5400000">
            <a:off x="4327887" y="828393"/>
            <a:ext cx="488225" cy="5350538"/>
            <a:chOff x="6083600" y="3072400"/>
            <a:chExt cx="125125" cy="1371300"/>
          </a:xfrm>
        </p:grpSpPr>
        <p:sp>
          <p:nvSpPr>
            <p:cNvPr id="895" name="Google Shape;895;p71"/>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1"/>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1"/>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1"/>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1"/>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1"/>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2"/>
          <p:cNvSpPr txBox="1"/>
          <p:nvPr>
            <p:ph type="title"/>
          </p:nvPr>
        </p:nvSpPr>
        <p:spPr>
          <a:xfrm>
            <a:off x="457200" y="457200"/>
            <a:ext cx="2824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Phân loại thẻ</a:t>
            </a:r>
            <a:endParaRPr sz="2100">
              <a:latin typeface="Montserrat Black"/>
              <a:ea typeface="Montserrat Black"/>
              <a:cs typeface="Montserrat Black"/>
              <a:sym typeface="Montserrat Black"/>
            </a:endParaRPr>
          </a:p>
        </p:txBody>
      </p:sp>
      <p:sp>
        <p:nvSpPr>
          <p:cNvPr id="906" name="Google Shape;906;p72"/>
          <p:cNvSpPr txBox="1"/>
          <p:nvPr>
            <p:ph idx="4294967295" type="body"/>
          </p:nvPr>
        </p:nvSpPr>
        <p:spPr>
          <a:xfrm>
            <a:off x="457200" y="1371600"/>
            <a:ext cx="3585300" cy="173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000000"/>
                </a:solidFill>
                <a:latin typeface="Montserrat Medium"/>
                <a:ea typeface="Montserrat Medium"/>
                <a:cs typeface="Montserrat Medium"/>
                <a:sym typeface="Montserrat Medium"/>
              </a:rPr>
              <a:t>Do người dùng mới đầu cảm thấy khó hiểu về ba loại thẻ khác nhau này nên nhóm đã quyết định thêm biểu tượng cho </a:t>
            </a:r>
            <a:r>
              <a:rPr b="1" lang="en" sz="1800">
                <a:solidFill>
                  <a:srgbClr val="000000"/>
                </a:solidFill>
                <a:latin typeface="Montserrat"/>
                <a:ea typeface="Montserrat"/>
                <a:cs typeface="Montserrat"/>
                <a:sym typeface="Montserrat"/>
              </a:rPr>
              <a:t>phần giải thích thêm</a:t>
            </a:r>
            <a:r>
              <a:rPr lang="en" sz="1800">
                <a:solidFill>
                  <a:srgbClr val="000000"/>
                </a:solidFill>
                <a:latin typeface="Montserrat Medium"/>
                <a:ea typeface="Montserrat Medium"/>
                <a:cs typeface="Montserrat Medium"/>
                <a:sym typeface="Montserrat Medium"/>
              </a:rPr>
              <a:t>.</a:t>
            </a:r>
            <a:endParaRPr sz="1800">
              <a:solidFill>
                <a:srgbClr val="000000"/>
              </a:solidFill>
              <a:latin typeface="Montserrat Medium"/>
              <a:ea typeface="Montserrat Medium"/>
              <a:cs typeface="Montserrat Medium"/>
              <a:sym typeface="Montserrat Medium"/>
            </a:endParaRPr>
          </a:p>
        </p:txBody>
      </p:sp>
      <p:pic>
        <p:nvPicPr>
          <p:cNvPr id="907" name="Google Shape;907;p72"/>
          <p:cNvPicPr preferRelativeResize="0"/>
          <p:nvPr/>
        </p:nvPicPr>
        <p:blipFill>
          <a:blip r:embed="rId3">
            <a:alphaModFix/>
          </a:blip>
          <a:stretch>
            <a:fillRect/>
          </a:stretch>
        </p:blipFill>
        <p:spPr>
          <a:xfrm>
            <a:off x="5337725" y="811625"/>
            <a:ext cx="2905125" cy="866775"/>
          </a:xfrm>
          <a:prstGeom prst="rect">
            <a:avLst/>
          </a:prstGeom>
          <a:noFill/>
          <a:ln>
            <a:noFill/>
          </a:ln>
        </p:spPr>
      </p:pic>
      <p:pic>
        <p:nvPicPr>
          <p:cNvPr id="908" name="Google Shape;908;p72"/>
          <p:cNvPicPr preferRelativeResize="0"/>
          <p:nvPr/>
        </p:nvPicPr>
        <p:blipFill>
          <a:blip r:embed="rId4">
            <a:alphaModFix/>
          </a:blip>
          <a:stretch>
            <a:fillRect/>
          </a:stretch>
        </p:blipFill>
        <p:spPr>
          <a:xfrm>
            <a:off x="5263912" y="1897874"/>
            <a:ext cx="3052750" cy="290792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3"/>
          <p:cNvSpPr txBox="1"/>
          <p:nvPr>
            <p:ph type="title"/>
          </p:nvPr>
        </p:nvSpPr>
        <p:spPr>
          <a:xfrm>
            <a:off x="457200" y="457200"/>
            <a:ext cx="4252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Cải thiện tìm kiếm </a:t>
            </a:r>
            <a:endParaRPr sz="3000">
              <a:latin typeface="Montserrat Black"/>
              <a:ea typeface="Montserrat Black"/>
              <a:cs typeface="Montserrat Black"/>
              <a:sym typeface="Montserrat Black"/>
            </a:endParaRPr>
          </a:p>
        </p:txBody>
      </p:sp>
      <p:sp>
        <p:nvSpPr>
          <p:cNvPr id="914" name="Google Shape;914;p73"/>
          <p:cNvSpPr txBox="1"/>
          <p:nvPr>
            <p:ph idx="4294967295" type="body"/>
          </p:nvPr>
        </p:nvSpPr>
        <p:spPr>
          <a:xfrm>
            <a:off x="457200" y="1144475"/>
            <a:ext cx="3855000" cy="24012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solidFill>
                  <a:srgbClr val="000000"/>
                </a:solidFill>
                <a:latin typeface="Montserrat Medium"/>
                <a:ea typeface="Montserrat Medium"/>
                <a:cs typeface="Montserrat Medium"/>
                <a:sym typeface="Montserrat Medium"/>
              </a:rPr>
              <a:t>Do sau khi đánh giá, nhiều người dùng nhận xét rằng việc tìm kiếm nội dung trong các thẻ chưa được rõ ràng nên nhóm đã </a:t>
            </a:r>
            <a:r>
              <a:rPr b="1" lang="en" sz="1800">
                <a:solidFill>
                  <a:srgbClr val="000000"/>
                </a:solidFill>
                <a:latin typeface="Montserrat"/>
                <a:ea typeface="Montserrat"/>
                <a:cs typeface="Montserrat"/>
                <a:sym typeface="Montserrat"/>
              </a:rPr>
              <a:t>in đậm thêm những chữ trùng với nội dung</a:t>
            </a:r>
            <a:r>
              <a:rPr lang="en" sz="1800">
                <a:solidFill>
                  <a:srgbClr val="000000"/>
                </a:solidFill>
                <a:latin typeface="Montserrat Medium"/>
                <a:ea typeface="Montserrat Medium"/>
                <a:cs typeface="Montserrat Medium"/>
                <a:sym typeface="Montserrat Medium"/>
              </a:rPr>
              <a:t> mà người dùng tìm kiếm ở mỗi thẻ.</a:t>
            </a:r>
            <a:endParaRPr sz="1800">
              <a:solidFill>
                <a:srgbClr val="000000"/>
              </a:solidFill>
              <a:latin typeface="Montserrat Medium"/>
              <a:ea typeface="Montserrat Medium"/>
              <a:cs typeface="Montserrat Medium"/>
              <a:sym typeface="Montserrat Medium"/>
            </a:endParaRPr>
          </a:p>
        </p:txBody>
      </p:sp>
      <p:pic>
        <p:nvPicPr>
          <p:cNvPr id="915" name="Google Shape;915;p73"/>
          <p:cNvPicPr preferRelativeResize="0"/>
          <p:nvPr/>
        </p:nvPicPr>
        <p:blipFill rotWithShape="1">
          <a:blip r:embed="rId3">
            <a:alphaModFix/>
          </a:blip>
          <a:srcRect b="0" l="0" r="0" t="3316"/>
          <a:stretch/>
        </p:blipFill>
        <p:spPr>
          <a:xfrm>
            <a:off x="6591875" y="325736"/>
            <a:ext cx="2137525" cy="4336614"/>
          </a:xfrm>
          <a:prstGeom prst="rect">
            <a:avLst/>
          </a:prstGeom>
          <a:noFill/>
          <a:ln>
            <a:noFill/>
          </a:ln>
        </p:spPr>
      </p:pic>
      <p:pic>
        <p:nvPicPr>
          <p:cNvPr id="916" name="Google Shape;916;p73"/>
          <p:cNvPicPr preferRelativeResize="0"/>
          <p:nvPr/>
        </p:nvPicPr>
        <p:blipFill rotWithShape="1">
          <a:blip r:embed="rId4">
            <a:alphaModFix/>
          </a:blip>
          <a:srcRect b="5060" l="0" r="0" t="3922"/>
          <a:stretch/>
        </p:blipFill>
        <p:spPr>
          <a:xfrm>
            <a:off x="4348308" y="326000"/>
            <a:ext cx="2137517" cy="4336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4"/>
          <p:cNvSpPr txBox="1"/>
          <p:nvPr>
            <p:ph type="title"/>
          </p:nvPr>
        </p:nvSpPr>
        <p:spPr>
          <a:xfrm>
            <a:off x="457200" y="457200"/>
            <a:ext cx="3306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Hiển thị đáp án </a:t>
            </a:r>
            <a:endParaRPr sz="2100">
              <a:latin typeface="Montserrat Black"/>
              <a:ea typeface="Montserrat Black"/>
              <a:cs typeface="Montserrat Black"/>
              <a:sym typeface="Montserrat Black"/>
            </a:endParaRPr>
          </a:p>
        </p:txBody>
      </p:sp>
      <p:sp>
        <p:nvSpPr>
          <p:cNvPr id="922" name="Google Shape;922;p74"/>
          <p:cNvSpPr txBox="1"/>
          <p:nvPr>
            <p:ph idx="4294967295" type="body"/>
          </p:nvPr>
        </p:nvSpPr>
        <p:spPr>
          <a:xfrm>
            <a:off x="457200" y="1278875"/>
            <a:ext cx="3585300" cy="26781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 sz="1800">
                <a:solidFill>
                  <a:srgbClr val="000000"/>
                </a:solidFill>
                <a:latin typeface="Montserrat Medium"/>
                <a:ea typeface="Montserrat Medium"/>
                <a:cs typeface="Montserrat Medium"/>
                <a:sym typeface="Montserrat Medium"/>
              </a:rPr>
              <a:t>Do một câu trả lời dài khi hiển thị toàn bộ câu trong một khung đáp án nhỏ sẽ gây ra sự khó nhìn. Vì thế, nhóm đã quyết định </a:t>
            </a:r>
            <a:r>
              <a:rPr b="1" lang="en" sz="1800">
                <a:solidFill>
                  <a:srgbClr val="000000"/>
                </a:solidFill>
                <a:latin typeface="Montserrat"/>
                <a:ea typeface="Montserrat"/>
                <a:cs typeface="Montserrat"/>
                <a:sym typeface="Montserrat"/>
              </a:rPr>
              <a:t>thêm giới hạn tối đa độ dài</a:t>
            </a:r>
            <a:r>
              <a:rPr lang="en" sz="1800">
                <a:solidFill>
                  <a:srgbClr val="000000"/>
                </a:solidFill>
                <a:latin typeface="Montserrat Medium"/>
                <a:ea typeface="Montserrat Medium"/>
                <a:cs typeface="Montserrat Medium"/>
                <a:sym typeface="Montserrat Medium"/>
              </a:rPr>
              <a:t> của đáp án đi cùng với biểu tượng phóng to để hiển thị toàn bộ câu trả lời.</a:t>
            </a:r>
            <a:endParaRPr sz="1800">
              <a:solidFill>
                <a:srgbClr val="000000"/>
              </a:solidFill>
              <a:latin typeface="Montserrat Medium"/>
              <a:ea typeface="Montserrat Medium"/>
              <a:cs typeface="Montserrat Medium"/>
              <a:sym typeface="Montserrat Medium"/>
            </a:endParaRPr>
          </a:p>
        </p:txBody>
      </p:sp>
      <p:pic>
        <p:nvPicPr>
          <p:cNvPr id="923" name="Google Shape;923;p74"/>
          <p:cNvPicPr preferRelativeResize="0"/>
          <p:nvPr/>
        </p:nvPicPr>
        <p:blipFill>
          <a:blip r:embed="rId3">
            <a:alphaModFix/>
          </a:blip>
          <a:stretch>
            <a:fillRect/>
          </a:stretch>
        </p:blipFill>
        <p:spPr>
          <a:xfrm>
            <a:off x="4537171" y="1260196"/>
            <a:ext cx="2088900" cy="2623100"/>
          </a:xfrm>
          <a:prstGeom prst="rect">
            <a:avLst/>
          </a:prstGeom>
          <a:noFill/>
          <a:ln>
            <a:noFill/>
          </a:ln>
        </p:spPr>
      </p:pic>
      <p:pic>
        <p:nvPicPr>
          <p:cNvPr id="924" name="Google Shape;924;p74"/>
          <p:cNvPicPr preferRelativeResize="0"/>
          <p:nvPr/>
        </p:nvPicPr>
        <p:blipFill>
          <a:blip r:embed="rId4">
            <a:alphaModFix/>
          </a:blip>
          <a:stretch>
            <a:fillRect/>
          </a:stretch>
        </p:blipFill>
        <p:spPr>
          <a:xfrm>
            <a:off x="6857950" y="1278888"/>
            <a:ext cx="1770950" cy="2585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5"/>
          <p:cNvSpPr txBox="1"/>
          <p:nvPr>
            <p:ph type="title"/>
          </p:nvPr>
        </p:nvSpPr>
        <p:spPr>
          <a:xfrm>
            <a:off x="457200" y="457200"/>
            <a:ext cx="2824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Darkmode </a:t>
            </a:r>
            <a:endParaRPr sz="2100">
              <a:latin typeface="Montserrat Black"/>
              <a:ea typeface="Montserrat Black"/>
              <a:cs typeface="Montserrat Black"/>
              <a:sym typeface="Montserrat Black"/>
            </a:endParaRPr>
          </a:p>
        </p:txBody>
      </p:sp>
      <p:sp>
        <p:nvSpPr>
          <p:cNvPr id="930" name="Google Shape;930;p75"/>
          <p:cNvSpPr txBox="1"/>
          <p:nvPr>
            <p:ph idx="4294967295" type="body"/>
          </p:nvPr>
        </p:nvSpPr>
        <p:spPr>
          <a:xfrm>
            <a:off x="457200" y="1705800"/>
            <a:ext cx="3585300" cy="173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000000"/>
                </a:solidFill>
                <a:latin typeface="Montserrat Medium"/>
                <a:ea typeface="Montserrat Medium"/>
                <a:cs typeface="Montserrat Medium"/>
                <a:sym typeface="Montserrat Medium"/>
              </a:rPr>
              <a:t>Do sau khi đánh giá, nhiều người dùng có thói quen sử dụng điện thoại vào buổi tối nên nhóm đã thiết kế ứng dụng có thể thay đổi sang </a:t>
            </a:r>
            <a:r>
              <a:rPr b="1" lang="en" sz="1800">
                <a:solidFill>
                  <a:srgbClr val="000000"/>
                </a:solidFill>
                <a:latin typeface="Montserrat"/>
                <a:ea typeface="Montserrat"/>
                <a:cs typeface="Montserrat"/>
                <a:sym typeface="Montserrat"/>
              </a:rPr>
              <a:t>chế độ tối</a:t>
            </a:r>
            <a:r>
              <a:rPr lang="en" sz="1800">
                <a:solidFill>
                  <a:srgbClr val="000000"/>
                </a:solidFill>
                <a:latin typeface="Montserrat Medium"/>
                <a:ea typeface="Montserrat Medium"/>
                <a:cs typeface="Montserrat Medium"/>
                <a:sym typeface="Montserrat Medium"/>
              </a:rPr>
              <a:t> để bảo vệ mắt.</a:t>
            </a:r>
            <a:endParaRPr sz="1800">
              <a:solidFill>
                <a:srgbClr val="000000"/>
              </a:solidFill>
              <a:latin typeface="Montserrat Medium"/>
              <a:ea typeface="Montserrat Medium"/>
              <a:cs typeface="Montserrat Medium"/>
              <a:sym typeface="Montserrat Medium"/>
            </a:endParaRPr>
          </a:p>
        </p:txBody>
      </p:sp>
      <p:pic>
        <p:nvPicPr>
          <p:cNvPr id="931" name="Google Shape;931;p75"/>
          <p:cNvPicPr preferRelativeResize="0"/>
          <p:nvPr/>
        </p:nvPicPr>
        <p:blipFill>
          <a:blip r:embed="rId3">
            <a:alphaModFix/>
          </a:blip>
          <a:stretch>
            <a:fillRect/>
          </a:stretch>
        </p:blipFill>
        <p:spPr>
          <a:xfrm>
            <a:off x="4673825" y="467325"/>
            <a:ext cx="1870136" cy="4154056"/>
          </a:xfrm>
          <a:prstGeom prst="rect">
            <a:avLst/>
          </a:prstGeom>
          <a:noFill/>
          <a:ln>
            <a:noFill/>
          </a:ln>
        </p:spPr>
      </p:pic>
      <p:pic>
        <p:nvPicPr>
          <p:cNvPr id="932" name="Google Shape;932;p75"/>
          <p:cNvPicPr preferRelativeResize="0"/>
          <p:nvPr/>
        </p:nvPicPr>
        <p:blipFill>
          <a:blip r:embed="rId4">
            <a:alphaModFix/>
          </a:blip>
          <a:stretch>
            <a:fillRect/>
          </a:stretch>
        </p:blipFill>
        <p:spPr>
          <a:xfrm>
            <a:off x="6735325" y="494725"/>
            <a:ext cx="1870134" cy="41540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6"/>
          <p:cNvSpPr txBox="1"/>
          <p:nvPr>
            <p:ph type="title"/>
          </p:nvPr>
        </p:nvSpPr>
        <p:spPr>
          <a:xfrm>
            <a:off x="879750" y="2272713"/>
            <a:ext cx="7384500" cy="8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Kết luận</a:t>
            </a:r>
            <a:endParaRPr sz="5100">
              <a:latin typeface="Montserrat Black"/>
              <a:ea typeface="Montserrat Black"/>
              <a:cs typeface="Montserrat Black"/>
              <a:sym typeface="Montserrat Black"/>
            </a:endParaRPr>
          </a:p>
        </p:txBody>
      </p:sp>
      <p:sp>
        <p:nvSpPr>
          <p:cNvPr id="938" name="Google Shape;938;p76"/>
          <p:cNvSpPr txBox="1"/>
          <p:nvPr>
            <p:ph idx="2" type="title"/>
          </p:nvPr>
        </p:nvSpPr>
        <p:spPr>
          <a:xfrm>
            <a:off x="2996550" y="1228513"/>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939" name="Google Shape;939;p76"/>
          <p:cNvGrpSpPr/>
          <p:nvPr/>
        </p:nvGrpSpPr>
        <p:grpSpPr>
          <a:xfrm rot="-5400000">
            <a:off x="4327887" y="995605"/>
            <a:ext cx="488225" cy="5350538"/>
            <a:chOff x="6083600" y="3072400"/>
            <a:chExt cx="125125" cy="1371300"/>
          </a:xfrm>
        </p:grpSpPr>
        <p:sp>
          <p:nvSpPr>
            <p:cNvPr id="940" name="Google Shape;940;p76"/>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accent1"/>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7"/>
          <p:cNvSpPr txBox="1"/>
          <p:nvPr>
            <p:ph type="title"/>
          </p:nvPr>
        </p:nvSpPr>
        <p:spPr>
          <a:xfrm>
            <a:off x="640200" y="645425"/>
            <a:ext cx="7783800" cy="8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Điểm chính của VietCard</a:t>
            </a:r>
            <a:endParaRPr b="1" sz="3000">
              <a:latin typeface="Montserrat"/>
              <a:ea typeface="Montserrat"/>
              <a:cs typeface="Montserrat"/>
              <a:sym typeface="Montserrat"/>
            </a:endParaRPr>
          </a:p>
        </p:txBody>
      </p:sp>
      <p:sp>
        <p:nvSpPr>
          <p:cNvPr id="951" name="Google Shape;951;p77"/>
          <p:cNvSpPr txBox="1"/>
          <p:nvPr>
            <p:ph idx="1" type="body"/>
          </p:nvPr>
        </p:nvSpPr>
        <p:spPr>
          <a:xfrm>
            <a:off x="640200" y="1749125"/>
            <a:ext cx="77838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74151"/>
                </a:solidFill>
                <a:latin typeface="Montserrat Medium"/>
                <a:ea typeface="Montserrat Medium"/>
                <a:cs typeface="Montserrat Medium"/>
                <a:sym typeface="Montserrat Medium"/>
              </a:rPr>
              <a:t>Điểm chính của ứng dụng VietCard là tạo ra một nền tảng học tập thú vị và tiện lợi cho thế hệ trẻ để khám phá và hiểu biết về di sản văn hóa của đất nước thông qua việc sử dụng flashcard</a:t>
            </a:r>
            <a:endParaRPr sz="1800">
              <a:latin typeface="Montserrat Medium"/>
              <a:ea typeface="Montserrat Medium"/>
              <a:cs typeface="Montserrat Medium"/>
              <a:sym typeface="Montserrat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78"/>
          <p:cNvSpPr txBox="1"/>
          <p:nvPr>
            <p:ph type="title"/>
          </p:nvPr>
        </p:nvSpPr>
        <p:spPr>
          <a:xfrm>
            <a:off x="1620600" y="1200113"/>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01</a:t>
            </a:r>
            <a:endParaRPr sz="2600"/>
          </a:p>
        </p:txBody>
      </p:sp>
      <p:sp>
        <p:nvSpPr>
          <p:cNvPr id="957" name="Google Shape;957;p78"/>
          <p:cNvSpPr txBox="1"/>
          <p:nvPr>
            <p:ph idx="2" type="title"/>
          </p:nvPr>
        </p:nvSpPr>
        <p:spPr>
          <a:xfrm>
            <a:off x="5061750" y="117845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02</a:t>
            </a:r>
            <a:endParaRPr sz="2600"/>
          </a:p>
        </p:txBody>
      </p:sp>
      <p:sp>
        <p:nvSpPr>
          <p:cNvPr id="958" name="Google Shape;958;p78"/>
          <p:cNvSpPr txBox="1"/>
          <p:nvPr>
            <p:ph idx="6" type="title"/>
          </p:nvPr>
        </p:nvSpPr>
        <p:spPr>
          <a:xfrm>
            <a:off x="1620600" y="3006288"/>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03</a:t>
            </a:r>
            <a:endParaRPr sz="2600"/>
          </a:p>
        </p:txBody>
      </p:sp>
      <p:sp>
        <p:nvSpPr>
          <p:cNvPr id="959" name="Google Shape;959;p78"/>
          <p:cNvSpPr txBox="1"/>
          <p:nvPr>
            <p:ph idx="8" type="title"/>
          </p:nvPr>
        </p:nvSpPr>
        <p:spPr>
          <a:xfrm>
            <a:off x="5079100" y="302200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04</a:t>
            </a:r>
            <a:endParaRPr sz="2600"/>
          </a:p>
        </p:txBody>
      </p:sp>
      <p:sp>
        <p:nvSpPr>
          <p:cNvPr id="960" name="Google Shape;960;p78"/>
          <p:cNvSpPr txBox="1"/>
          <p:nvPr>
            <p:ph idx="15" type="title"/>
          </p:nvPr>
        </p:nvSpPr>
        <p:spPr>
          <a:xfrm>
            <a:off x="2716200" y="314225"/>
            <a:ext cx="3711600" cy="10158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3000">
                <a:latin typeface="Montserrat"/>
                <a:ea typeface="Montserrat"/>
                <a:cs typeface="Montserrat"/>
                <a:sym typeface="Montserrat"/>
              </a:rPr>
              <a:t>Những điều nên phát triển</a:t>
            </a:r>
            <a:endParaRPr b="1" sz="3000">
              <a:latin typeface="Montserrat"/>
              <a:ea typeface="Montserrat"/>
              <a:cs typeface="Montserrat"/>
              <a:sym typeface="Montserrat"/>
            </a:endParaRPr>
          </a:p>
        </p:txBody>
      </p:sp>
      <p:sp>
        <p:nvSpPr>
          <p:cNvPr id="961" name="Google Shape;961;p78"/>
          <p:cNvSpPr txBox="1"/>
          <p:nvPr>
            <p:ph idx="16" type="subTitle"/>
          </p:nvPr>
        </p:nvSpPr>
        <p:spPr>
          <a:xfrm>
            <a:off x="1617025" y="1721875"/>
            <a:ext cx="27012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Tăng Cường Phân Tích Người Dùng</a:t>
            </a:r>
            <a:endParaRPr>
              <a:latin typeface="Montserrat Medium"/>
              <a:ea typeface="Montserrat Medium"/>
              <a:cs typeface="Montserrat Medium"/>
              <a:sym typeface="Montserrat Medium"/>
            </a:endParaRPr>
          </a:p>
        </p:txBody>
      </p:sp>
      <p:sp>
        <p:nvSpPr>
          <p:cNvPr id="962" name="Google Shape;962;p78"/>
          <p:cNvSpPr txBox="1"/>
          <p:nvPr>
            <p:ph idx="17" type="subTitle"/>
          </p:nvPr>
        </p:nvSpPr>
        <p:spPr>
          <a:xfrm>
            <a:off x="5060800" y="1700199"/>
            <a:ext cx="2448000" cy="1015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Nâng Cao Năng Lực Tìm Kiếm và Lọc</a:t>
            </a:r>
            <a:endParaRPr>
              <a:latin typeface="Montserrat Medium"/>
              <a:ea typeface="Montserrat Medium"/>
              <a:cs typeface="Montserrat Medium"/>
              <a:sym typeface="Montserrat Medium"/>
            </a:endParaRPr>
          </a:p>
        </p:txBody>
      </p:sp>
      <p:sp>
        <p:nvSpPr>
          <p:cNvPr id="963" name="Google Shape;963;p78"/>
          <p:cNvSpPr txBox="1"/>
          <p:nvPr>
            <p:ph idx="19" type="subTitle"/>
          </p:nvPr>
        </p:nvSpPr>
        <p:spPr>
          <a:xfrm>
            <a:off x="1620600" y="3527638"/>
            <a:ext cx="24999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Cập Nhật Nội Dung Tích Cực</a:t>
            </a:r>
            <a:endParaRPr>
              <a:latin typeface="Montserrat Medium"/>
              <a:ea typeface="Montserrat Medium"/>
              <a:cs typeface="Montserrat Medium"/>
              <a:sym typeface="Montserrat Medium"/>
            </a:endParaRPr>
          </a:p>
        </p:txBody>
      </p:sp>
      <p:sp>
        <p:nvSpPr>
          <p:cNvPr id="964" name="Google Shape;964;p78"/>
          <p:cNvSpPr txBox="1"/>
          <p:nvPr>
            <p:ph idx="20" type="subTitle"/>
          </p:nvPr>
        </p:nvSpPr>
        <p:spPr>
          <a:xfrm>
            <a:off x="5059200" y="3543350"/>
            <a:ext cx="2416500" cy="1015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Tối Ưu Hóa Trải Nghiệm Người Dùng</a:t>
            </a:r>
            <a:endParaRPr>
              <a:latin typeface="Montserrat Medium"/>
              <a:ea typeface="Montserrat Medium"/>
              <a:cs typeface="Montserrat Medium"/>
              <a:sym typeface="Montserrat Medium"/>
            </a:endParaRPr>
          </a:p>
        </p:txBody>
      </p:sp>
      <p:cxnSp>
        <p:nvCxnSpPr>
          <p:cNvPr id="965" name="Google Shape;965;p78"/>
          <p:cNvCxnSpPr/>
          <p:nvPr/>
        </p:nvCxnSpPr>
        <p:spPr>
          <a:xfrm>
            <a:off x="1617025" y="1721863"/>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966" name="Google Shape;966;p78"/>
          <p:cNvCxnSpPr/>
          <p:nvPr/>
        </p:nvCxnSpPr>
        <p:spPr>
          <a:xfrm>
            <a:off x="5059838" y="1700200"/>
            <a:ext cx="2351400" cy="0"/>
          </a:xfrm>
          <a:prstGeom prst="straightConnector1">
            <a:avLst/>
          </a:prstGeom>
          <a:noFill/>
          <a:ln cap="flat" cmpd="sng" w="19050">
            <a:solidFill>
              <a:schemeClr val="lt2"/>
            </a:solidFill>
            <a:prstDash val="solid"/>
            <a:round/>
            <a:headEnd len="med" w="med" type="none"/>
            <a:tailEnd len="med" w="med" type="none"/>
          </a:ln>
        </p:spPr>
      </p:cxnSp>
      <p:cxnSp>
        <p:nvCxnSpPr>
          <p:cNvPr id="967" name="Google Shape;967;p78"/>
          <p:cNvCxnSpPr/>
          <p:nvPr/>
        </p:nvCxnSpPr>
        <p:spPr>
          <a:xfrm>
            <a:off x="1617025" y="3527638"/>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968" name="Google Shape;968;p78"/>
          <p:cNvCxnSpPr/>
          <p:nvPr/>
        </p:nvCxnSpPr>
        <p:spPr>
          <a:xfrm>
            <a:off x="5077188" y="3543350"/>
            <a:ext cx="23514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79"/>
          <p:cNvSpPr txBox="1"/>
          <p:nvPr>
            <p:ph type="title"/>
          </p:nvPr>
        </p:nvSpPr>
        <p:spPr>
          <a:xfrm>
            <a:off x="1629688" y="110240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01</a:t>
            </a:r>
            <a:endParaRPr sz="2600"/>
          </a:p>
        </p:txBody>
      </p:sp>
      <p:sp>
        <p:nvSpPr>
          <p:cNvPr id="974" name="Google Shape;974;p79"/>
          <p:cNvSpPr txBox="1"/>
          <p:nvPr>
            <p:ph idx="2" type="title"/>
          </p:nvPr>
        </p:nvSpPr>
        <p:spPr>
          <a:xfrm>
            <a:off x="5070838" y="1080738"/>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02</a:t>
            </a:r>
            <a:endParaRPr sz="2600"/>
          </a:p>
        </p:txBody>
      </p:sp>
      <p:sp>
        <p:nvSpPr>
          <p:cNvPr id="975" name="Google Shape;975;p79"/>
          <p:cNvSpPr txBox="1"/>
          <p:nvPr>
            <p:ph idx="6" type="title"/>
          </p:nvPr>
        </p:nvSpPr>
        <p:spPr>
          <a:xfrm>
            <a:off x="1620600" y="3006288"/>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03</a:t>
            </a:r>
            <a:endParaRPr sz="2600"/>
          </a:p>
        </p:txBody>
      </p:sp>
      <p:sp>
        <p:nvSpPr>
          <p:cNvPr id="976" name="Google Shape;976;p79"/>
          <p:cNvSpPr txBox="1"/>
          <p:nvPr>
            <p:ph idx="8" type="title"/>
          </p:nvPr>
        </p:nvSpPr>
        <p:spPr>
          <a:xfrm>
            <a:off x="5079100" y="302200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04</a:t>
            </a:r>
            <a:endParaRPr sz="2600"/>
          </a:p>
        </p:txBody>
      </p:sp>
      <p:sp>
        <p:nvSpPr>
          <p:cNvPr id="977" name="Google Shape;977;p79"/>
          <p:cNvSpPr txBox="1"/>
          <p:nvPr>
            <p:ph idx="15" type="title"/>
          </p:nvPr>
        </p:nvSpPr>
        <p:spPr>
          <a:xfrm>
            <a:off x="2716200" y="403200"/>
            <a:ext cx="3711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Bài học rút ra</a:t>
            </a:r>
            <a:endParaRPr b="1" sz="3000">
              <a:latin typeface="Montserrat"/>
              <a:ea typeface="Montserrat"/>
              <a:cs typeface="Montserrat"/>
              <a:sym typeface="Montserrat"/>
            </a:endParaRPr>
          </a:p>
        </p:txBody>
      </p:sp>
      <p:sp>
        <p:nvSpPr>
          <p:cNvPr id="978" name="Google Shape;978;p79"/>
          <p:cNvSpPr txBox="1"/>
          <p:nvPr>
            <p:ph idx="16" type="subTitle"/>
          </p:nvPr>
        </p:nvSpPr>
        <p:spPr>
          <a:xfrm>
            <a:off x="1634938" y="1624163"/>
            <a:ext cx="2701200" cy="1293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Sự Quan Trọng của Công Nghệ Trong Việc Truyền Thông Kiến Thức</a:t>
            </a:r>
            <a:endParaRPr>
              <a:latin typeface="Montserrat Medium"/>
              <a:ea typeface="Montserrat Medium"/>
              <a:cs typeface="Montserrat Medium"/>
              <a:sym typeface="Montserrat Medium"/>
            </a:endParaRPr>
          </a:p>
        </p:txBody>
      </p:sp>
      <p:sp>
        <p:nvSpPr>
          <p:cNvPr id="979" name="Google Shape;979;p79"/>
          <p:cNvSpPr txBox="1"/>
          <p:nvPr>
            <p:ph idx="17" type="subTitle"/>
          </p:nvPr>
        </p:nvSpPr>
        <p:spPr>
          <a:xfrm>
            <a:off x="5069888" y="1602486"/>
            <a:ext cx="24480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Tầm quan trọng của giao diện</a:t>
            </a:r>
            <a:endParaRPr>
              <a:latin typeface="Montserrat Medium"/>
              <a:ea typeface="Montserrat Medium"/>
              <a:cs typeface="Montserrat Medium"/>
              <a:sym typeface="Montserrat Medium"/>
            </a:endParaRPr>
          </a:p>
        </p:txBody>
      </p:sp>
      <p:sp>
        <p:nvSpPr>
          <p:cNvPr id="980" name="Google Shape;980;p79"/>
          <p:cNvSpPr txBox="1"/>
          <p:nvPr>
            <p:ph idx="19" type="subTitle"/>
          </p:nvPr>
        </p:nvSpPr>
        <p:spPr>
          <a:xfrm>
            <a:off x="1576350" y="3527638"/>
            <a:ext cx="2499900" cy="1015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Truyền Đạt Kiến Thức Một Cách Sáng Tạo</a:t>
            </a:r>
            <a:endParaRPr>
              <a:latin typeface="Montserrat Medium"/>
              <a:ea typeface="Montserrat Medium"/>
              <a:cs typeface="Montserrat Medium"/>
              <a:sym typeface="Montserrat Medium"/>
            </a:endParaRPr>
          </a:p>
        </p:txBody>
      </p:sp>
      <p:sp>
        <p:nvSpPr>
          <p:cNvPr id="981" name="Google Shape;981;p79"/>
          <p:cNvSpPr txBox="1"/>
          <p:nvPr>
            <p:ph idx="20" type="subTitle"/>
          </p:nvPr>
        </p:nvSpPr>
        <p:spPr>
          <a:xfrm>
            <a:off x="5059200" y="3543350"/>
            <a:ext cx="24165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solidFill>
                  <a:srgbClr val="000000"/>
                </a:solidFill>
                <a:latin typeface="Montserrat Medium"/>
                <a:ea typeface="Montserrat Medium"/>
                <a:cs typeface="Montserrat Medium"/>
                <a:sym typeface="Montserrat Medium"/>
              </a:rPr>
              <a:t>Tạo Cảm Hứng và Sự Tò Mò</a:t>
            </a:r>
            <a:endParaRPr>
              <a:latin typeface="Montserrat Medium"/>
              <a:ea typeface="Montserrat Medium"/>
              <a:cs typeface="Montserrat Medium"/>
              <a:sym typeface="Montserrat Medium"/>
            </a:endParaRPr>
          </a:p>
        </p:txBody>
      </p:sp>
      <p:cxnSp>
        <p:nvCxnSpPr>
          <p:cNvPr id="982" name="Google Shape;982;p79"/>
          <p:cNvCxnSpPr/>
          <p:nvPr/>
        </p:nvCxnSpPr>
        <p:spPr>
          <a:xfrm>
            <a:off x="1626113" y="1624150"/>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983" name="Google Shape;983;p79"/>
          <p:cNvCxnSpPr/>
          <p:nvPr/>
        </p:nvCxnSpPr>
        <p:spPr>
          <a:xfrm>
            <a:off x="5068925" y="1602488"/>
            <a:ext cx="2351400" cy="0"/>
          </a:xfrm>
          <a:prstGeom prst="straightConnector1">
            <a:avLst/>
          </a:prstGeom>
          <a:noFill/>
          <a:ln cap="flat" cmpd="sng" w="19050">
            <a:solidFill>
              <a:schemeClr val="lt2"/>
            </a:solidFill>
            <a:prstDash val="solid"/>
            <a:round/>
            <a:headEnd len="med" w="med" type="none"/>
            <a:tailEnd len="med" w="med" type="none"/>
          </a:ln>
        </p:spPr>
      </p:cxnSp>
      <p:cxnSp>
        <p:nvCxnSpPr>
          <p:cNvPr id="984" name="Google Shape;984;p79"/>
          <p:cNvCxnSpPr/>
          <p:nvPr/>
        </p:nvCxnSpPr>
        <p:spPr>
          <a:xfrm>
            <a:off x="1617025" y="3527638"/>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985" name="Google Shape;985;p79"/>
          <p:cNvCxnSpPr/>
          <p:nvPr/>
        </p:nvCxnSpPr>
        <p:spPr>
          <a:xfrm>
            <a:off x="5077188" y="3543350"/>
            <a:ext cx="23514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80"/>
          <p:cNvSpPr txBox="1"/>
          <p:nvPr>
            <p:ph type="title"/>
          </p:nvPr>
        </p:nvSpPr>
        <p:spPr>
          <a:xfrm>
            <a:off x="1181700" y="853250"/>
            <a:ext cx="6780600" cy="1980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0"/>
              <a:t>Cảm ơn</a:t>
            </a:r>
            <a:endParaRPr sz="6000"/>
          </a:p>
          <a:p>
            <a:pPr indent="0" lvl="0" marL="0" rtl="0" algn="ctr">
              <a:spcBef>
                <a:spcPts val="0"/>
              </a:spcBef>
              <a:spcAft>
                <a:spcPts val="0"/>
              </a:spcAft>
              <a:buNone/>
            </a:pPr>
            <a:r>
              <a:rPr lang="en" sz="3600">
                <a:latin typeface="Montserrat Black"/>
                <a:ea typeface="Montserrat Black"/>
                <a:cs typeface="Montserrat Black"/>
                <a:sym typeface="Montserrat Black"/>
              </a:rPr>
              <a:t>Cô </a:t>
            </a:r>
            <a:r>
              <a:rPr lang="en" sz="3600">
                <a:latin typeface="Montserrat Black"/>
                <a:ea typeface="Montserrat Black"/>
                <a:cs typeface="Montserrat Black"/>
                <a:sym typeface="Montserrat Black"/>
              </a:rPr>
              <a:t>và các bạn</a:t>
            </a:r>
            <a:endParaRPr sz="3600">
              <a:latin typeface="Montserrat Black"/>
              <a:ea typeface="Montserrat Black"/>
              <a:cs typeface="Montserrat Black"/>
              <a:sym typeface="Montserrat Black"/>
            </a:endParaRPr>
          </a:p>
          <a:p>
            <a:pPr indent="0" lvl="0" marL="0" rtl="0" algn="ctr">
              <a:spcBef>
                <a:spcPts val="0"/>
              </a:spcBef>
              <a:spcAft>
                <a:spcPts val="0"/>
              </a:spcAft>
              <a:buNone/>
            </a:pPr>
            <a:r>
              <a:rPr lang="en" sz="3600">
                <a:latin typeface="Montserrat Black"/>
                <a:ea typeface="Montserrat Black"/>
                <a:cs typeface="Montserrat Black"/>
                <a:sym typeface="Montserrat Black"/>
              </a:rPr>
              <a:t>đã lắng nghe</a:t>
            </a:r>
            <a:endParaRPr sz="3600">
              <a:latin typeface="Montserrat Black"/>
              <a:ea typeface="Montserrat Black"/>
              <a:cs typeface="Montserrat Black"/>
              <a:sym typeface="Montserrat Black"/>
            </a:endParaRPr>
          </a:p>
        </p:txBody>
      </p:sp>
      <p:cxnSp>
        <p:nvCxnSpPr>
          <p:cNvPr id="991" name="Google Shape;991;p80"/>
          <p:cNvCxnSpPr/>
          <p:nvPr/>
        </p:nvCxnSpPr>
        <p:spPr>
          <a:xfrm>
            <a:off x="1806150" y="3174500"/>
            <a:ext cx="5531700" cy="0"/>
          </a:xfrm>
          <a:prstGeom prst="straightConnector1">
            <a:avLst/>
          </a:prstGeom>
          <a:noFill/>
          <a:ln cap="flat" cmpd="sng" w="19050">
            <a:solidFill>
              <a:schemeClr val="accent1"/>
            </a:solidFill>
            <a:prstDash val="solid"/>
            <a:round/>
            <a:headEnd len="med" w="med" type="none"/>
            <a:tailEnd len="med" w="med" type="none"/>
          </a:ln>
        </p:spPr>
      </p:cxnSp>
      <p:cxnSp>
        <p:nvCxnSpPr>
          <p:cNvPr id="992" name="Google Shape;992;p80"/>
          <p:cNvCxnSpPr/>
          <p:nvPr/>
        </p:nvCxnSpPr>
        <p:spPr>
          <a:xfrm>
            <a:off x="1363950" y="698175"/>
            <a:ext cx="6416100" cy="0"/>
          </a:xfrm>
          <a:prstGeom prst="straightConnector1">
            <a:avLst/>
          </a:prstGeom>
          <a:noFill/>
          <a:ln cap="flat" cmpd="sng" w="19050">
            <a:solidFill>
              <a:schemeClr val="dk2"/>
            </a:solidFill>
            <a:prstDash val="solid"/>
            <a:round/>
            <a:headEnd len="med" w="med" type="none"/>
            <a:tailEnd len="med" w="med" type="none"/>
          </a:ln>
        </p:spPr>
      </p:cxnSp>
      <p:grpSp>
        <p:nvGrpSpPr>
          <p:cNvPr id="993" name="Google Shape;993;p80"/>
          <p:cNvGrpSpPr/>
          <p:nvPr/>
        </p:nvGrpSpPr>
        <p:grpSpPr>
          <a:xfrm>
            <a:off x="551907" y="371826"/>
            <a:ext cx="326376" cy="326357"/>
            <a:chOff x="5275800" y="1597475"/>
            <a:chExt cx="410950" cy="410925"/>
          </a:xfrm>
        </p:grpSpPr>
        <p:sp>
          <p:nvSpPr>
            <p:cNvPr id="994" name="Google Shape;994;p80"/>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0"/>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0"/>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0"/>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0"/>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0"/>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0"/>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0"/>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0"/>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80"/>
          <p:cNvGrpSpPr/>
          <p:nvPr/>
        </p:nvGrpSpPr>
        <p:grpSpPr>
          <a:xfrm>
            <a:off x="8265719" y="4445326"/>
            <a:ext cx="326376" cy="326357"/>
            <a:chOff x="5275800" y="1597475"/>
            <a:chExt cx="410950" cy="410925"/>
          </a:xfrm>
        </p:grpSpPr>
        <p:sp>
          <p:nvSpPr>
            <p:cNvPr id="1004" name="Google Shape;1004;p80"/>
            <p:cNvSpPr/>
            <p:nvPr/>
          </p:nvSpPr>
          <p:spPr>
            <a:xfrm>
              <a:off x="5506375" y="1828675"/>
              <a:ext cx="119750" cy="119750"/>
            </a:xfrm>
            <a:custGeom>
              <a:rect b="b" l="l" r="r" t="t"/>
              <a:pathLst>
                <a:path extrusionOk="0" fill="none" h="4790" w="4790">
                  <a:moveTo>
                    <a:pt x="0" y="0"/>
                  </a:moveTo>
                  <a:lnTo>
                    <a:pt x="4790" y="479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0"/>
            <p:cNvSpPr/>
            <p:nvPr/>
          </p:nvSpPr>
          <p:spPr>
            <a:xfrm>
              <a:off x="5335525" y="1657825"/>
              <a:ext cx="120500" cy="120475"/>
            </a:xfrm>
            <a:custGeom>
              <a:rect b="b" l="l" r="r" t="t"/>
              <a:pathLst>
                <a:path extrusionOk="0" fill="none" h="4819" w="4820">
                  <a:moveTo>
                    <a:pt x="1" y="1"/>
                  </a:moveTo>
                  <a:lnTo>
                    <a:pt x="4820" y="4818"/>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0"/>
            <p:cNvSpPr/>
            <p:nvPr/>
          </p:nvSpPr>
          <p:spPr>
            <a:xfrm>
              <a:off x="5506375" y="1658250"/>
              <a:ext cx="120175" cy="120200"/>
            </a:xfrm>
            <a:custGeom>
              <a:rect b="b" l="l" r="r" t="t"/>
              <a:pathLst>
                <a:path extrusionOk="0" fill="none" h="4808" w="4807">
                  <a:moveTo>
                    <a:pt x="0" y="4807"/>
                  </a:moveTo>
                  <a:lnTo>
                    <a:pt x="4807"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0"/>
            <p:cNvSpPr/>
            <p:nvPr/>
          </p:nvSpPr>
          <p:spPr>
            <a:xfrm>
              <a:off x="5336000" y="1828825"/>
              <a:ext cx="120025" cy="120025"/>
            </a:xfrm>
            <a:custGeom>
              <a:rect b="b" l="l" r="r" t="t"/>
              <a:pathLst>
                <a:path extrusionOk="0" fill="none" h="4801" w="4801">
                  <a:moveTo>
                    <a:pt x="0" y="4801"/>
                  </a:moveTo>
                  <a:lnTo>
                    <a:pt x="480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0"/>
            <p:cNvSpPr/>
            <p:nvPr/>
          </p:nvSpPr>
          <p:spPr>
            <a:xfrm>
              <a:off x="5517425" y="1802925"/>
              <a:ext cx="169325" cy="25"/>
            </a:xfrm>
            <a:custGeom>
              <a:rect b="b" l="l" r="r" t="t"/>
              <a:pathLst>
                <a:path extrusionOk="0" fill="none" h="1" w="6773">
                  <a:moveTo>
                    <a:pt x="0" y="0"/>
                  </a:moveTo>
                  <a:lnTo>
                    <a:pt x="6773"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0"/>
            <p:cNvSpPr/>
            <p:nvPr/>
          </p:nvSpPr>
          <p:spPr>
            <a:xfrm>
              <a:off x="5275800" y="1802925"/>
              <a:ext cx="170400" cy="25"/>
            </a:xfrm>
            <a:custGeom>
              <a:rect b="b" l="l" r="r" t="t"/>
              <a:pathLst>
                <a:path extrusionOk="0" fill="none" h="1" w="6816">
                  <a:moveTo>
                    <a:pt x="0" y="0"/>
                  </a:moveTo>
                  <a:lnTo>
                    <a:pt x="681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0"/>
            <p:cNvSpPr/>
            <p:nvPr/>
          </p:nvSpPr>
          <p:spPr>
            <a:xfrm>
              <a:off x="5481875" y="1597475"/>
              <a:ext cx="25" cy="169925"/>
            </a:xfrm>
            <a:custGeom>
              <a:rect b="b" l="l" r="r" t="t"/>
              <a:pathLst>
                <a:path extrusionOk="0" fill="none" h="6797" w="1">
                  <a:moveTo>
                    <a:pt x="0" y="6796"/>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0"/>
            <p:cNvSpPr/>
            <p:nvPr/>
          </p:nvSpPr>
          <p:spPr>
            <a:xfrm>
              <a:off x="5481875" y="1838675"/>
              <a:ext cx="25" cy="169725"/>
            </a:xfrm>
            <a:custGeom>
              <a:rect b="b" l="l" r="r" t="t"/>
              <a:pathLst>
                <a:path extrusionOk="0" fill="none" h="6789" w="1">
                  <a:moveTo>
                    <a:pt x="0" y="6788"/>
                  </a:moveTo>
                  <a:lnTo>
                    <a:pt x="0"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0"/>
            <p:cNvSpPr/>
            <p:nvPr/>
          </p:nvSpPr>
          <p:spPr>
            <a:xfrm>
              <a:off x="5466125" y="1792225"/>
              <a:ext cx="26475" cy="22675"/>
            </a:xfrm>
            <a:custGeom>
              <a:rect b="b" l="l" r="r" t="t"/>
              <a:pathLst>
                <a:path extrusionOk="0" h="907" w="1059">
                  <a:moveTo>
                    <a:pt x="605" y="0"/>
                  </a:moveTo>
                  <a:cubicBezTo>
                    <a:pt x="202" y="0"/>
                    <a:pt x="0" y="488"/>
                    <a:pt x="286" y="773"/>
                  </a:cubicBezTo>
                  <a:cubicBezTo>
                    <a:pt x="378" y="865"/>
                    <a:pt x="491" y="907"/>
                    <a:pt x="602" y="907"/>
                  </a:cubicBezTo>
                  <a:cubicBezTo>
                    <a:pt x="835" y="907"/>
                    <a:pt x="1058" y="726"/>
                    <a:pt x="1058" y="453"/>
                  </a:cubicBezTo>
                  <a:cubicBezTo>
                    <a:pt x="1058" y="203"/>
                    <a:pt x="856" y="0"/>
                    <a:pt x="605" y="0"/>
                  </a:cubicBezTo>
                  <a:close/>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80"/>
          <p:cNvSpPr txBox="1"/>
          <p:nvPr/>
        </p:nvSpPr>
        <p:spPr>
          <a:xfrm>
            <a:off x="2816550" y="3380275"/>
            <a:ext cx="35109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Open Sans"/>
                <a:ea typeface="Open Sans"/>
                <a:cs typeface="Open Sans"/>
                <a:sym typeface="Open Sans"/>
              </a:rPr>
              <a:t>Nhóm 7</a:t>
            </a:r>
            <a:endParaRPr b="1">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Huỳnh Tiến Dũng - 21020007</a:t>
            </a:r>
            <a:endParaRPr>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Nguyễn Kim Quang Huy - 21020077</a:t>
            </a:r>
            <a:endParaRPr>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Trương Minh Đức - 21020307</a:t>
            </a:r>
            <a:endParaRPr>
              <a:latin typeface="Open Sans"/>
              <a:ea typeface="Open Sans"/>
              <a:cs typeface="Open Sans"/>
              <a:sym typeface="Open Sans"/>
            </a:endParaRPr>
          </a:p>
          <a:p>
            <a:pPr indent="0" lvl="0" marL="0" rtl="0" algn="ctr">
              <a:lnSpc>
                <a:spcPct val="115000"/>
              </a:lnSpc>
              <a:spcBef>
                <a:spcPts val="0"/>
              </a:spcBef>
              <a:spcAft>
                <a:spcPts val="0"/>
              </a:spcAft>
              <a:buNone/>
            </a:pPr>
            <a:r>
              <a:rPr lang="en">
                <a:latin typeface="Open Sans"/>
                <a:ea typeface="Open Sans"/>
                <a:cs typeface="Open Sans"/>
                <a:sym typeface="Open Sans"/>
              </a:rPr>
              <a:t>Quách Lê Hải Anh - 21020750</a:t>
            </a:r>
            <a:endParaRPr>
              <a:latin typeface="Open Sans"/>
              <a:ea typeface="Open Sans"/>
              <a:cs typeface="Open Sans"/>
              <a:sym typeface="Open Sans"/>
            </a:endParaRPr>
          </a:p>
        </p:txBody>
      </p:sp>
      <p:grpSp>
        <p:nvGrpSpPr>
          <p:cNvPr id="1014" name="Google Shape;1014;p80"/>
          <p:cNvGrpSpPr/>
          <p:nvPr/>
        </p:nvGrpSpPr>
        <p:grpSpPr>
          <a:xfrm>
            <a:off x="1283625" y="3797250"/>
            <a:ext cx="328425" cy="331775"/>
            <a:chOff x="5198075" y="3007200"/>
            <a:chExt cx="328425" cy="331775"/>
          </a:xfrm>
        </p:grpSpPr>
        <p:sp>
          <p:nvSpPr>
            <p:cNvPr id="1015" name="Google Shape;1015;p80"/>
            <p:cNvSpPr/>
            <p:nvPr/>
          </p:nvSpPr>
          <p:spPr>
            <a:xfrm>
              <a:off x="5316475" y="3128050"/>
              <a:ext cx="95350" cy="95350"/>
            </a:xfrm>
            <a:custGeom>
              <a:rect b="b" l="l" r="r" t="t"/>
              <a:pathLst>
                <a:path extrusionOk="0" h="3814" w="3814">
                  <a:moveTo>
                    <a:pt x="1907" y="1"/>
                  </a:moveTo>
                  <a:lnTo>
                    <a:pt x="1" y="1907"/>
                  </a:lnTo>
                  <a:lnTo>
                    <a:pt x="1907" y="3814"/>
                  </a:lnTo>
                  <a:lnTo>
                    <a:pt x="3813" y="1907"/>
                  </a:lnTo>
                  <a:lnTo>
                    <a:pt x="1907" y="1"/>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0"/>
            <p:cNvSpPr/>
            <p:nvPr/>
          </p:nvSpPr>
          <p:spPr>
            <a:xfrm>
              <a:off x="5364150" y="3007200"/>
              <a:ext cx="25" cy="142675"/>
            </a:xfrm>
            <a:custGeom>
              <a:rect b="b" l="l" r="r" t="t"/>
              <a:pathLst>
                <a:path extrusionOk="0" fill="none" h="5707" w="1">
                  <a:moveTo>
                    <a:pt x="0" y="0"/>
                  </a:moveTo>
                  <a:lnTo>
                    <a:pt x="0" y="5707"/>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0"/>
            <p:cNvSpPr/>
            <p:nvPr/>
          </p:nvSpPr>
          <p:spPr>
            <a:xfrm>
              <a:off x="5364150" y="3197200"/>
              <a:ext cx="25" cy="141775"/>
            </a:xfrm>
            <a:custGeom>
              <a:rect b="b" l="l" r="r" t="t"/>
              <a:pathLst>
                <a:path extrusionOk="0" fill="none" h="5671" w="1">
                  <a:moveTo>
                    <a:pt x="0" y="0"/>
                  </a:moveTo>
                  <a:lnTo>
                    <a:pt x="0" y="567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p:nvPr/>
          </p:nvSpPr>
          <p:spPr>
            <a:xfrm>
              <a:off x="5198075" y="3175675"/>
              <a:ext cx="147625" cy="25"/>
            </a:xfrm>
            <a:custGeom>
              <a:rect b="b" l="l" r="r" t="t"/>
              <a:pathLst>
                <a:path extrusionOk="0" fill="none" h="1" w="5905">
                  <a:moveTo>
                    <a:pt x="1" y="1"/>
                  </a:moveTo>
                  <a:lnTo>
                    <a:pt x="5905"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0"/>
            <p:cNvSpPr/>
            <p:nvPr/>
          </p:nvSpPr>
          <p:spPr>
            <a:xfrm>
              <a:off x="5391875" y="3175675"/>
              <a:ext cx="134625" cy="25"/>
            </a:xfrm>
            <a:custGeom>
              <a:rect b="b" l="l" r="r" t="t"/>
              <a:pathLst>
                <a:path extrusionOk="0" fill="none" h="1" w="5385">
                  <a:moveTo>
                    <a:pt x="1" y="1"/>
                  </a:moveTo>
                  <a:lnTo>
                    <a:pt x="5385" y="1"/>
                  </a:lnTo>
                </a:path>
              </a:pathLst>
            </a:custGeom>
            <a:noFill/>
            <a:ln cap="flat" cmpd="sng" w="19050">
              <a:solidFill>
                <a:schemeClr val="dk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6"/>
          <p:cNvSpPr txBox="1"/>
          <p:nvPr/>
        </p:nvSpPr>
        <p:spPr>
          <a:xfrm>
            <a:off x="1371600" y="647950"/>
            <a:ext cx="1937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Vấn đề</a:t>
            </a:r>
            <a:r>
              <a:rPr lang="en" sz="3500">
                <a:solidFill>
                  <a:schemeClr val="lt1"/>
                </a:solidFill>
                <a:latin typeface="Montserrat"/>
                <a:ea typeface="Montserrat"/>
                <a:cs typeface="Montserrat"/>
                <a:sym typeface="Montserrat"/>
              </a:rPr>
              <a:t> </a:t>
            </a:r>
            <a:endParaRPr sz="3500">
              <a:solidFill>
                <a:schemeClr val="lt1"/>
              </a:solidFill>
              <a:latin typeface="Montserrat"/>
              <a:ea typeface="Montserrat"/>
              <a:cs typeface="Montserrat"/>
              <a:sym typeface="Montserrat"/>
            </a:endParaRPr>
          </a:p>
        </p:txBody>
      </p:sp>
      <p:sp>
        <p:nvSpPr>
          <p:cNvPr id="549" name="Google Shape;549;p36"/>
          <p:cNvSpPr txBox="1"/>
          <p:nvPr/>
        </p:nvSpPr>
        <p:spPr>
          <a:xfrm>
            <a:off x="1097280" y="1677675"/>
            <a:ext cx="6700500" cy="339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374151"/>
                </a:solidFill>
                <a:latin typeface="Montserrat Medium"/>
                <a:ea typeface="Montserrat Medium"/>
                <a:cs typeface="Montserrat Medium"/>
                <a:sym typeface="Montserrat Medium"/>
              </a:rPr>
              <a:t>Thế hệ trẻ ngày nay đang gặp </a:t>
            </a:r>
            <a:r>
              <a:rPr b="1" lang="en" sz="1800">
                <a:solidFill>
                  <a:srgbClr val="374151"/>
                </a:solidFill>
                <a:latin typeface="Montserrat"/>
                <a:ea typeface="Montserrat"/>
                <a:cs typeface="Montserrat"/>
                <a:sym typeface="Montserrat"/>
              </a:rPr>
              <a:t>khó khăn</a:t>
            </a:r>
            <a:r>
              <a:rPr lang="en" sz="1800">
                <a:solidFill>
                  <a:srgbClr val="374151"/>
                </a:solidFill>
                <a:latin typeface="Montserrat Medium"/>
                <a:ea typeface="Montserrat Medium"/>
                <a:cs typeface="Montserrat Medium"/>
                <a:sym typeface="Montserrat Medium"/>
              </a:rPr>
              <a:t> trong việc </a:t>
            </a:r>
            <a:r>
              <a:rPr b="1" lang="en" sz="1800">
                <a:solidFill>
                  <a:srgbClr val="374151"/>
                </a:solidFill>
                <a:latin typeface="Montserrat"/>
                <a:ea typeface="Montserrat"/>
                <a:cs typeface="Montserrat"/>
                <a:sym typeface="Montserrat"/>
              </a:rPr>
              <a:t>tiếp cận và hiểu biết về di sản văn hóa</a:t>
            </a:r>
            <a:r>
              <a:rPr lang="en" sz="1800">
                <a:solidFill>
                  <a:srgbClr val="374151"/>
                </a:solidFill>
                <a:latin typeface="Montserrat Medium"/>
                <a:ea typeface="Montserrat Medium"/>
                <a:cs typeface="Montserrat Medium"/>
                <a:sym typeface="Montserrat Medium"/>
              </a:rPr>
              <a:t> của đất nước vì có những vấn đề đáng lưu ý.</a:t>
            </a:r>
            <a:endParaRPr sz="1800">
              <a:solidFill>
                <a:srgbClr val="374151"/>
              </a:solidFill>
              <a:latin typeface="Montserrat Medium"/>
              <a:ea typeface="Montserrat Medium"/>
              <a:cs typeface="Montserrat Medium"/>
              <a:sym typeface="Montserrat Medium"/>
            </a:endParaRPr>
          </a:p>
          <a:p>
            <a:pPr indent="-342900" lvl="0" marL="457200" rtl="0" algn="l">
              <a:lnSpc>
                <a:spcPct val="115000"/>
              </a:lnSpc>
              <a:spcBef>
                <a:spcPts val="1500"/>
              </a:spcBef>
              <a:spcAft>
                <a:spcPts val="0"/>
              </a:spcAft>
              <a:buClr>
                <a:srgbClr val="374151"/>
              </a:buClr>
              <a:buSzPts val="1800"/>
              <a:buChar char="●"/>
            </a:pPr>
            <a:r>
              <a:rPr lang="en" sz="1800">
                <a:solidFill>
                  <a:srgbClr val="374151"/>
                </a:solidFill>
                <a:latin typeface="Montserrat Medium"/>
                <a:ea typeface="Montserrat Medium"/>
                <a:cs typeface="Montserrat Medium"/>
                <a:sym typeface="Montserrat Medium"/>
              </a:rPr>
              <a:t>Cách </a:t>
            </a:r>
            <a:r>
              <a:rPr b="1" lang="en" sz="1800">
                <a:solidFill>
                  <a:srgbClr val="374151"/>
                </a:solidFill>
                <a:latin typeface="Montserrat"/>
                <a:ea typeface="Montserrat"/>
                <a:cs typeface="Montserrat"/>
                <a:sym typeface="Montserrat"/>
              </a:rPr>
              <a:t>truyền tải thông tin</a:t>
            </a:r>
            <a:r>
              <a:rPr lang="en" sz="1800">
                <a:solidFill>
                  <a:srgbClr val="374151"/>
                </a:solidFill>
                <a:latin typeface="Montserrat Medium"/>
                <a:ea typeface="Montserrat Medium"/>
                <a:cs typeface="Montserrat Medium"/>
                <a:sym typeface="Montserrat Medium"/>
              </a:rPr>
              <a:t> trong chương trình học chưa đủ để truyền cảm hứng cho các bạn trẻ. </a:t>
            </a:r>
            <a:endParaRPr sz="1800">
              <a:solidFill>
                <a:srgbClr val="374151"/>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rgbClr val="374151"/>
              </a:buClr>
              <a:buSzPts val="1800"/>
              <a:buChar char="●"/>
            </a:pPr>
            <a:r>
              <a:rPr b="1" lang="en" sz="1800">
                <a:solidFill>
                  <a:srgbClr val="374151"/>
                </a:solidFill>
                <a:latin typeface="Montserrat"/>
                <a:ea typeface="Montserrat"/>
                <a:cs typeface="Montserrat"/>
                <a:sym typeface="Montserrat"/>
              </a:rPr>
              <a:t>Sách tài liệu</a:t>
            </a:r>
            <a:r>
              <a:rPr lang="en" sz="1800">
                <a:solidFill>
                  <a:srgbClr val="374151"/>
                </a:solidFill>
                <a:latin typeface="Montserrat Medium"/>
                <a:ea typeface="Montserrat Medium"/>
                <a:cs typeface="Montserrat Medium"/>
                <a:sym typeface="Montserrat Medium"/>
              </a:rPr>
              <a:t> không được cập nhật và không đáp ứng được nhu cầu học tập hiện đại.</a:t>
            </a:r>
            <a:endParaRPr sz="1800">
              <a:solidFill>
                <a:srgbClr val="374151"/>
              </a:solidFill>
              <a:latin typeface="Montserrat Medium"/>
              <a:ea typeface="Montserrat Medium"/>
              <a:cs typeface="Montserrat Medium"/>
              <a:sym typeface="Montserrat Medium"/>
            </a:endParaRPr>
          </a:p>
          <a:p>
            <a:pPr indent="-342900" lvl="0" marL="457200" rtl="0" algn="l">
              <a:lnSpc>
                <a:spcPct val="115000"/>
              </a:lnSpc>
              <a:spcBef>
                <a:spcPts val="0"/>
              </a:spcBef>
              <a:spcAft>
                <a:spcPts val="0"/>
              </a:spcAft>
              <a:buClr>
                <a:srgbClr val="374151"/>
              </a:buClr>
              <a:buSzPts val="1800"/>
              <a:buChar char="●"/>
            </a:pPr>
            <a:r>
              <a:rPr lang="en" sz="1800">
                <a:solidFill>
                  <a:srgbClr val="374151"/>
                </a:solidFill>
                <a:latin typeface="Montserrat Medium"/>
                <a:ea typeface="Montserrat Medium"/>
                <a:cs typeface="Montserrat Medium"/>
                <a:sym typeface="Montserrat Medium"/>
              </a:rPr>
              <a:t>Hạn chế về mặt </a:t>
            </a:r>
            <a:r>
              <a:rPr b="1" lang="en" sz="1800">
                <a:solidFill>
                  <a:srgbClr val="374151"/>
                </a:solidFill>
                <a:latin typeface="Montserrat"/>
                <a:ea typeface="Montserrat"/>
                <a:cs typeface="Montserrat"/>
                <a:sym typeface="Montserrat"/>
              </a:rPr>
              <a:t>thời gian</a:t>
            </a:r>
            <a:endParaRPr b="1" sz="1800">
              <a:solidFill>
                <a:srgbClr val="374151"/>
              </a:solidFill>
              <a:latin typeface="Montserrat"/>
              <a:ea typeface="Montserrat"/>
              <a:cs typeface="Montserrat"/>
              <a:sym typeface="Montserrat"/>
            </a:endParaRPr>
          </a:p>
          <a:p>
            <a:pPr indent="0" lvl="0" marL="457200" rtl="0" algn="l">
              <a:spcBef>
                <a:spcPts val="1500"/>
              </a:spcBef>
              <a:spcAft>
                <a:spcPts val="0"/>
              </a:spcAft>
              <a:buNone/>
            </a:pPr>
            <a:r>
              <a:t/>
            </a:r>
            <a:endParaRPr sz="1800">
              <a:solidFill>
                <a:srgbClr val="37415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7"/>
          <p:cNvSpPr txBox="1"/>
          <p:nvPr/>
        </p:nvSpPr>
        <p:spPr>
          <a:xfrm>
            <a:off x="1371600" y="1497600"/>
            <a:ext cx="3470700" cy="7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Mục tiêu</a:t>
            </a:r>
            <a:endParaRPr b="1" sz="3500">
              <a:solidFill>
                <a:schemeClr val="lt1"/>
              </a:solidFill>
              <a:latin typeface="Montserrat"/>
              <a:ea typeface="Montserrat"/>
              <a:cs typeface="Montserrat"/>
              <a:sym typeface="Montserrat"/>
            </a:endParaRPr>
          </a:p>
        </p:txBody>
      </p:sp>
      <p:sp>
        <p:nvSpPr>
          <p:cNvPr id="555" name="Google Shape;555;p37"/>
          <p:cNvSpPr txBox="1"/>
          <p:nvPr/>
        </p:nvSpPr>
        <p:spPr>
          <a:xfrm>
            <a:off x="1097280" y="2408725"/>
            <a:ext cx="6661500" cy="14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74151"/>
                </a:solidFill>
                <a:latin typeface="Montserrat Medium"/>
                <a:ea typeface="Montserrat Medium"/>
                <a:cs typeface="Montserrat Medium"/>
                <a:sym typeface="Montserrat Medium"/>
              </a:rPr>
              <a:t>Xây dựng ứng dụng VietCard: Theo dấu thời gian với flashcard về di sản văn hóa, mang lại trải nghiệm học tập mới mẻ, thú vị và tạo niềm đam mê cho thế hệ trẻ trong việc khám phá và yêu thích lịch sử của đất nước.</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8"/>
          <p:cNvSpPr txBox="1"/>
          <p:nvPr/>
        </p:nvSpPr>
        <p:spPr>
          <a:xfrm>
            <a:off x="1371600" y="1590550"/>
            <a:ext cx="51126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Montserrat"/>
                <a:ea typeface="Montserrat"/>
                <a:cs typeface="Montserrat"/>
                <a:sym typeface="Montserrat"/>
              </a:rPr>
              <a:t>Người dùng cuối </a:t>
            </a:r>
            <a:endParaRPr b="1" sz="3500">
              <a:solidFill>
                <a:schemeClr val="lt1"/>
              </a:solidFill>
              <a:latin typeface="Montserrat"/>
              <a:ea typeface="Montserrat"/>
              <a:cs typeface="Montserrat"/>
              <a:sym typeface="Montserrat"/>
            </a:endParaRPr>
          </a:p>
        </p:txBody>
      </p:sp>
      <p:sp>
        <p:nvSpPr>
          <p:cNvPr id="561" name="Google Shape;561;p38"/>
          <p:cNvSpPr txBox="1"/>
          <p:nvPr/>
        </p:nvSpPr>
        <p:spPr>
          <a:xfrm>
            <a:off x="1097280" y="2597575"/>
            <a:ext cx="6568800" cy="14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Medium"/>
                <a:ea typeface="Montserrat Medium"/>
                <a:cs typeface="Montserrat Medium"/>
                <a:sym typeface="Montserrat Medium"/>
              </a:rPr>
              <a:t>Người Việt Nam đang sinh sống cả trong lẫn ngoài nước muốn tìm hiểu về di tích ở Việt Nam. Độ tuổi tập trung chủ yêu từ 13 - 30 tuổi.</a:t>
            </a:r>
            <a:endParaRPr sz="18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9"/>
          <p:cNvSpPr txBox="1"/>
          <p:nvPr>
            <p:ph type="title"/>
          </p:nvPr>
        </p:nvSpPr>
        <p:spPr>
          <a:xfrm>
            <a:off x="1620600" y="1200113"/>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01</a:t>
            </a:r>
            <a:endParaRPr sz="2600"/>
          </a:p>
        </p:txBody>
      </p:sp>
      <p:sp>
        <p:nvSpPr>
          <p:cNvPr id="567" name="Google Shape;567;p39"/>
          <p:cNvSpPr txBox="1"/>
          <p:nvPr>
            <p:ph idx="2" type="title"/>
          </p:nvPr>
        </p:nvSpPr>
        <p:spPr>
          <a:xfrm>
            <a:off x="5061750" y="117845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02</a:t>
            </a:r>
            <a:endParaRPr sz="2600"/>
          </a:p>
        </p:txBody>
      </p:sp>
      <p:sp>
        <p:nvSpPr>
          <p:cNvPr id="568" name="Google Shape;568;p39"/>
          <p:cNvSpPr txBox="1"/>
          <p:nvPr>
            <p:ph idx="6" type="title"/>
          </p:nvPr>
        </p:nvSpPr>
        <p:spPr>
          <a:xfrm>
            <a:off x="1620600" y="3006288"/>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03</a:t>
            </a:r>
            <a:endParaRPr sz="2600"/>
          </a:p>
        </p:txBody>
      </p:sp>
      <p:sp>
        <p:nvSpPr>
          <p:cNvPr id="569" name="Google Shape;569;p39"/>
          <p:cNvSpPr txBox="1"/>
          <p:nvPr>
            <p:ph idx="8" type="title"/>
          </p:nvPr>
        </p:nvSpPr>
        <p:spPr>
          <a:xfrm>
            <a:off x="5079100" y="3022000"/>
            <a:ext cx="24114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04</a:t>
            </a:r>
            <a:endParaRPr sz="2600"/>
          </a:p>
        </p:txBody>
      </p:sp>
      <p:sp>
        <p:nvSpPr>
          <p:cNvPr id="570" name="Google Shape;570;p39"/>
          <p:cNvSpPr txBox="1"/>
          <p:nvPr>
            <p:ph idx="15" type="title"/>
          </p:nvPr>
        </p:nvSpPr>
        <p:spPr>
          <a:xfrm>
            <a:off x="2716200" y="403200"/>
            <a:ext cx="3711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500">
                <a:latin typeface="Montserrat"/>
                <a:ea typeface="Montserrat"/>
                <a:cs typeface="Montserrat"/>
                <a:sym typeface="Montserrat"/>
              </a:rPr>
              <a:t>Tác vụ chính</a:t>
            </a:r>
            <a:endParaRPr b="1" sz="3500">
              <a:latin typeface="Montserrat"/>
              <a:ea typeface="Montserrat"/>
              <a:cs typeface="Montserrat"/>
              <a:sym typeface="Montserrat"/>
            </a:endParaRPr>
          </a:p>
        </p:txBody>
      </p:sp>
      <p:sp>
        <p:nvSpPr>
          <p:cNvPr id="571" name="Google Shape;571;p39"/>
          <p:cNvSpPr txBox="1"/>
          <p:nvPr>
            <p:ph idx="16" type="subTitle"/>
          </p:nvPr>
        </p:nvSpPr>
        <p:spPr>
          <a:xfrm>
            <a:off x="1576350" y="1721875"/>
            <a:ext cx="27012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a:solidFill>
                  <a:srgbClr val="000000"/>
                </a:solidFill>
                <a:latin typeface="Montserrat"/>
                <a:ea typeface="Montserrat"/>
                <a:cs typeface="Montserrat"/>
                <a:sym typeface="Montserrat"/>
              </a:rPr>
              <a:t>Đăng nhập và Quản lý Tài khoản</a:t>
            </a:r>
            <a:endParaRPr b="1">
              <a:latin typeface="Montserrat"/>
              <a:ea typeface="Montserrat"/>
              <a:cs typeface="Montserrat"/>
              <a:sym typeface="Montserrat"/>
            </a:endParaRPr>
          </a:p>
        </p:txBody>
      </p:sp>
      <p:sp>
        <p:nvSpPr>
          <p:cNvPr id="572" name="Google Shape;572;p39"/>
          <p:cNvSpPr txBox="1"/>
          <p:nvPr>
            <p:ph idx="17" type="subTitle"/>
          </p:nvPr>
        </p:nvSpPr>
        <p:spPr>
          <a:xfrm>
            <a:off x="5011550" y="1721874"/>
            <a:ext cx="2448000" cy="1015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a:solidFill>
                  <a:srgbClr val="000000"/>
                </a:solidFill>
                <a:latin typeface="Montserrat"/>
                <a:ea typeface="Montserrat"/>
                <a:cs typeface="Montserrat"/>
                <a:sym typeface="Montserrat"/>
              </a:rPr>
              <a:t>Hiển thị Nội dung các thông tin di tích</a:t>
            </a:r>
            <a:endParaRPr b="1">
              <a:latin typeface="Montserrat"/>
              <a:ea typeface="Montserrat"/>
              <a:cs typeface="Montserrat"/>
              <a:sym typeface="Montserrat"/>
            </a:endParaRPr>
          </a:p>
        </p:txBody>
      </p:sp>
      <p:sp>
        <p:nvSpPr>
          <p:cNvPr id="573" name="Google Shape;573;p39"/>
          <p:cNvSpPr txBox="1"/>
          <p:nvPr>
            <p:ph idx="19" type="subTitle"/>
          </p:nvPr>
        </p:nvSpPr>
        <p:spPr>
          <a:xfrm>
            <a:off x="1542775" y="3527638"/>
            <a:ext cx="2499900" cy="738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a:solidFill>
                  <a:srgbClr val="000000"/>
                </a:solidFill>
                <a:latin typeface="Montserrat"/>
                <a:ea typeface="Montserrat"/>
                <a:cs typeface="Montserrat"/>
                <a:sym typeface="Montserrat"/>
              </a:rPr>
              <a:t>Tìm kiếm và Lọc nội dung</a:t>
            </a:r>
            <a:endParaRPr b="1">
              <a:latin typeface="Montserrat"/>
              <a:ea typeface="Montserrat"/>
              <a:cs typeface="Montserrat"/>
              <a:sym typeface="Montserrat"/>
            </a:endParaRPr>
          </a:p>
        </p:txBody>
      </p:sp>
      <p:sp>
        <p:nvSpPr>
          <p:cNvPr id="574" name="Google Shape;574;p39"/>
          <p:cNvSpPr txBox="1"/>
          <p:nvPr>
            <p:ph idx="20" type="subTitle"/>
          </p:nvPr>
        </p:nvSpPr>
        <p:spPr>
          <a:xfrm>
            <a:off x="5043450" y="3543350"/>
            <a:ext cx="2448000" cy="1015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a:solidFill>
                  <a:srgbClr val="000000"/>
                </a:solidFill>
                <a:latin typeface="Montserrat"/>
                <a:ea typeface="Montserrat"/>
                <a:cs typeface="Montserrat"/>
                <a:sym typeface="Montserrat"/>
              </a:rPr>
              <a:t>Tìm hiểu di tích qua các bộ thẻ flashcard</a:t>
            </a:r>
            <a:endParaRPr b="1">
              <a:latin typeface="Montserrat"/>
              <a:ea typeface="Montserrat"/>
              <a:cs typeface="Montserrat"/>
              <a:sym typeface="Montserrat"/>
            </a:endParaRPr>
          </a:p>
        </p:txBody>
      </p:sp>
      <p:cxnSp>
        <p:nvCxnSpPr>
          <p:cNvPr id="575" name="Google Shape;575;p39"/>
          <p:cNvCxnSpPr/>
          <p:nvPr/>
        </p:nvCxnSpPr>
        <p:spPr>
          <a:xfrm>
            <a:off x="1617025" y="1721863"/>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576" name="Google Shape;576;p39"/>
          <p:cNvCxnSpPr/>
          <p:nvPr/>
        </p:nvCxnSpPr>
        <p:spPr>
          <a:xfrm>
            <a:off x="5059838" y="1700200"/>
            <a:ext cx="2351400" cy="0"/>
          </a:xfrm>
          <a:prstGeom prst="straightConnector1">
            <a:avLst/>
          </a:prstGeom>
          <a:noFill/>
          <a:ln cap="flat" cmpd="sng" w="19050">
            <a:solidFill>
              <a:schemeClr val="lt2"/>
            </a:solidFill>
            <a:prstDash val="solid"/>
            <a:round/>
            <a:headEnd len="med" w="med" type="none"/>
            <a:tailEnd len="med" w="med" type="none"/>
          </a:ln>
        </p:spPr>
      </p:cxnSp>
      <p:cxnSp>
        <p:nvCxnSpPr>
          <p:cNvPr id="577" name="Google Shape;577;p39"/>
          <p:cNvCxnSpPr/>
          <p:nvPr/>
        </p:nvCxnSpPr>
        <p:spPr>
          <a:xfrm>
            <a:off x="1617025" y="3527638"/>
            <a:ext cx="2351400" cy="0"/>
          </a:xfrm>
          <a:prstGeom prst="straightConnector1">
            <a:avLst/>
          </a:prstGeom>
          <a:noFill/>
          <a:ln cap="flat" cmpd="sng" w="19050">
            <a:solidFill>
              <a:schemeClr val="dk2"/>
            </a:solidFill>
            <a:prstDash val="solid"/>
            <a:round/>
            <a:headEnd len="med" w="med" type="none"/>
            <a:tailEnd len="med" w="med" type="none"/>
          </a:ln>
        </p:spPr>
      </p:cxnSp>
      <p:cxnSp>
        <p:nvCxnSpPr>
          <p:cNvPr id="578" name="Google Shape;578;p39"/>
          <p:cNvCxnSpPr/>
          <p:nvPr/>
        </p:nvCxnSpPr>
        <p:spPr>
          <a:xfrm>
            <a:off x="5077188" y="3543350"/>
            <a:ext cx="23514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0"/>
          <p:cNvSpPr txBox="1"/>
          <p:nvPr>
            <p:ph type="title"/>
          </p:nvPr>
        </p:nvSpPr>
        <p:spPr>
          <a:xfrm>
            <a:off x="715050" y="1861988"/>
            <a:ext cx="77139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Black"/>
                <a:ea typeface="Montserrat Black"/>
                <a:cs typeface="Montserrat Black"/>
                <a:sym typeface="Montserrat Black"/>
              </a:rPr>
              <a:t>Minh họa</a:t>
            </a:r>
            <a:endParaRPr>
              <a:latin typeface="Montserrat Black"/>
              <a:ea typeface="Montserrat Black"/>
              <a:cs typeface="Montserrat Black"/>
              <a:sym typeface="Montserrat Black"/>
            </a:endParaRPr>
          </a:p>
        </p:txBody>
      </p:sp>
      <p:sp>
        <p:nvSpPr>
          <p:cNvPr id="584" name="Google Shape;584;p40"/>
          <p:cNvSpPr txBox="1"/>
          <p:nvPr>
            <p:ph idx="2" type="title"/>
          </p:nvPr>
        </p:nvSpPr>
        <p:spPr>
          <a:xfrm>
            <a:off x="2996550" y="1233413"/>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85" name="Google Shape;585;p40"/>
          <p:cNvGrpSpPr/>
          <p:nvPr/>
        </p:nvGrpSpPr>
        <p:grpSpPr>
          <a:xfrm rot="-5400000">
            <a:off x="4327887" y="990705"/>
            <a:ext cx="488225" cy="5350538"/>
            <a:chOff x="6083600" y="3072400"/>
            <a:chExt cx="125125" cy="1371300"/>
          </a:xfrm>
        </p:grpSpPr>
        <p:sp>
          <p:nvSpPr>
            <p:cNvPr id="586" name="Google Shape;586;p40"/>
            <p:cNvSpPr/>
            <p:nvPr/>
          </p:nvSpPr>
          <p:spPr>
            <a:xfrm>
              <a:off x="6146150" y="3695500"/>
              <a:ext cx="25" cy="125125"/>
            </a:xfrm>
            <a:custGeom>
              <a:rect b="b" l="l" r="r" t="t"/>
              <a:pathLst>
                <a:path extrusionOk="0" fill="none" h="5005" w="1">
                  <a:moveTo>
                    <a:pt x="1" y="5004"/>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
            <p:cNvSpPr/>
            <p:nvPr/>
          </p:nvSpPr>
          <p:spPr>
            <a:xfrm>
              <a:off x="6083600" y="3758050"/>
              <a:ext cx="125125" cy="25"/>
            </a:xfrm>
            <a:custGeom>
              <a:rect b="b" l="l" r="r" t="t"/>
              <a:pathLst>
                <a:path extrusionOk="0" fill="none" h="1" w="5005">
                  <a:moveTo>
                    <a:pt x="1" y="0"/>
                  </a:moveTo>
                  <a:lnTo>
                    <a:pt x="5005"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0"/>
            <p:cNvSpPr/>
            <p:nvPr/>
          </p:nvSpPr>
          <p:spPr>
            <a:xfrm>
              <a:off x="6125775" y="3738050"/>
              <a:ext cx="40825" cy="40800"/>
            </a:xfrm>
            <a:custGeom>
              <a:rect b="b" l="l" r="r" t="t"/>
              <a:pathLst>
                <a:path extrusionOk="0" fill="none" h="1632" w="1633">
                  <a:moveTo>
                    <a:pt x="1632" y="1631"/>
                  </a:moveTo>
                  <a:lnTo>
                    <a:pt x="0"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6125775" y="3738050"/>
              <a:ext cx="40825" cy="40800"/>
            </a:xfrm>
            <a:custGeom>
              <a:rect b="b" l="l" r="r" t="t"/>
              <a:pathLst>
                <a:path extrusionOk="0" fill="none" h="1632" w="1633">
                  <a:moveTo>
                    <a:pt x="0" y="1631"/>
                  </a:moveTo>
                  <a:lnTo>
                    <a:pt x="1632"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6146150" y="3856075"/>
              <a:ext cx="25" cy="587625"/>
            </a:xfrm>
            <a:custGeom>
              <a:rect b="b" l="l" r="r" t="t"/>
              <a:pathLst>
                <a:path extrusionOk="0" fill="none" h="23505" w="1">
                  <a:moveTo>
                    <a:pt x="1" y="23505"/>
                  </a:moveTo>
                  <a:lnTo>
                    <a:pt x="1" y="0"/>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6146150" y="3072400"/>
              <a:ext cx="25" cy="587650"/>
            </a:xfrm>
            <a:custGeom>
              <a:rect b="b" l="l" r="r" t="t"/>
              <a:pathLst>
                <a:path extrusionOk="0" fill="none" h="23506" w="1">
                  <a:moveTo>
                    <a:pt x="1" y="23505"/>
                  </a:moveTo>
                  <a:lnTo>
                    <a:pt x="1" y="1"/>
                  </a:lnTo>
                </a:path>
              </a:pathLst>
            </a:custGeom>
            <a:noFill/>
            <a:ln cap="flat" cmpd="sng" w="19050">
              <a:solidFill>
                <a:schemeClr val="accent2"/>
              </a:solidFill>
              <a:prstDash val="solid"/>
              <a:miter lim="15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1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and Linear Aesthetic Business Plan for Korean Corporations by Slidesgo">
  <a:themeElements>
    <a:clrScheme name="Simple Light">
      <a:dk1>
        <a:srgbClr val="F5F5F5"/>
      </a:dk1>
      <a:lt1>
        <a:srgbClr val="273446"/>
      </a:lt1>
      <a:dk2>
        <a:srgbClr val="ACD1E5"/>
      </a:dk2>
      <a:lt2>
        <a:srgbClr val="F3CEB2"/>
      </a:lt2>
      <a:accent1>
        <a:srgbClr val="F3D57A"/>
      </a:accent1>
      <a:accent2>
        <a:srgbClr val="D1E7B6"/>
      </a:accent2>
      <a:accent3>
        <a:srgbClr val="FFFFFF"/>
      </a:accent3>
      <a:accent4>
        <a:srgbClr val="FFFFFF"/>
      </a:accent4>
      <a:accent5>
        <a:srgbClr val="FFFFFF"/>
      </a:accent5>
      <a:accent6>
        <a:srgbClr val="FFFFFF"/>
      </a:accent6>
      <a:hlink>
        <a:srgbClr val="2734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